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56" r:id="rId2"/>
    <p:sldId id="28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7" r:id="rId20"/>
    <p:sldId id="285" r:id="rId21"/>
    <p:sldId id="286" r:id="rId22"/>
    <p:sldId id="284" r:id="rId23"/>
    <p:sldId id="274" r:id="rId24"/>
    <p:sldId id="275" r:id="rId25"/>
    <p:sldId id="281" r:id="rId26"/>
    <p:sldId id="276" r:id="rId27"/>
    <p:sldId id="277" r:id="rId28"/>
    <p:sldId id="278" r:id="rId29"/>
    <p:sldId id="279" r:id="rId30"/>
    <p:sldId id="280" r:id="rId31"/>
  </p:sldIdLst>
  <p:sldSz cx="18288000" cy="10287000"/>
  <p:notesSz cx="10287000" cy="18288000"/>
  <p:embeddedFontLst>
    <p:embeddedFont>
      <p:font typeface="맑은 고딕" panose="020B0503020000020004" pitchFamily="50" charset="-127"/>
      <p:regular r:id="rId33"/>
      <p:bold r:id="rId34"/>
    </p:embeddedFont>
    <p:embeddedFont>
      <p:font typeface="DX선진시대" panose="02020600000000000000" pitchFamily="18" charset="-127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나눔스퀘어라운드 Bold" panose="020B0600000101010101" pitchFamily="50" charset="-127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888" autoAdjust="0"/>
  </p:normalViewPr>
  <p:slideViewPr>
    <p:cSldViewPr>
      <p:cViewPr varScale="1">
        <p:scale>
          <a:sx n="41" d="100"/>
          <a:sy n="41" d="100"/>
        </p:scale>
        <p:origin x="1402" y="24"/>
      </p:cViewPr>
      <p:guideLst>
        <p:guide orient="horz" pos="40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FC7C2-86FC-49E5-9E61-5F46FA57CD2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FE5A4-DCFE-4CF5-88CB-F5BD70A2C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749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r>
              <a:rPr lang="ko-KR" altLang="en-US" dirty="0"/>
              <a:t> 자율 프로젝트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거자필반팀에서</a:t>
            </a:r>
            <a:r>
              <a:rPr lang="ko-KR" altLang="en-US" dirty="0"/>
              <a:t> 중간 발표를 맡게 된</a:t>
            </a:r>
            <a:r>
              <a:rPr lang="en-US" altLang="ko-KR" dirty="0"/>
              <a:t>, </a:t>
            </a:r>
            <a:r>
              <a:rPr lang="ko-KR" altLang="en-US" dirty="0" err="1"/>
              <a:t>현진혁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20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실시간 학습태도관리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027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학생들의 카메라에 비치는 얼굴</a:t>
            </a:r>
            <a:r>
              <a:rPr lang="en-US" altLang="ko-KR" dirty="0"/>
              <a:t>, </a:t>
            </a:r>
            <a:r>
              <a:rPr lang="ko-KR" altLang="en-US" dirty="0"/>
              <a:t>시선</a:t>
            </a:r>
            <a:r>
              <a:rPr lang="en-US" altLang="ko-KR" dirty="0"/>
              <a:t>, </a:t>
            </a:r>
            <a:r>
              <a:rPr lang="ko-KR" altLang="en-US" dirty="0"/>
              <a:t>상태에 따라서 현재 학생이 집중하는지</a:t>
            </a:r>
            <a:r>
              <a:rPr lang="en-US" altLang="ko-KR" dirty="0"/>
              <a:t>, </a:t>
            </a:r>
            <a:r>
              <a:rPr lang="ko-KR" altLang="en-US" dirty="0"/>
              <a:t>딴짓을 하는지</a:t>
            </a:r>
            <a:r>
              <a:rPr lang="en-US" altLang="ko-KR" dirty="0"/>
              <a:t>, </a:t>
            </a:r>
            <a:r>
              <a:rPr lang="ko-KR" altLang="en-US" dirty="0"/>
              <a:t>졸고 있는지</a:t>
            </a:r>
            <a:r>
              <a:rPr lang="en-US" altLang="ko-KR" dirty="0"/>
              <a:t>, </a:t>
            </a:r>
            <a:r>
              <a:rPr lang="ko-KR" altLang="en-US" dirty="0"/>
              <a:t>자리를 비웠는지 등의 </a:t>
            </a:r>
            <a:r>
              <a:rPr lang="en-US" altLang="ko-KR" dirty="0"/>
              <a:t>4</a:t>
            </a:r>
            <a:r>
              <a:rPr lang="ko-KR" altLang="en-US" dirty="0"/>
              <a:t>가지 상태로 나누어서 </a:t>
            </a:r>
            <a:r>
              <a:rPr lang="en-US" altLang="ko-KR" dirty="0"/>
              <a:t>AI</a:t>
            </a:r>
            <a:r>
              <a:rPr lang="ko-KR" altLang="en-US" dirty="0"/>
              <a:t>로 실시간 학습태도를 관리할 수 있는 기능이 있습니다</a:t>
            </a:r>
            <a:r>
              <a:rPr lang="en-US" altLang="ko-KR" dirty="0"/>
              <a:t>. </a:t>
            </a:r>
            <a:r>
              <a:rPr lang="ko-KR" altLang="en-US" dirty="0"/>
              <a:t>직접 교육자가 수업 도중에 별도의 지도를 하지 않더라도</a:t>
            </a:r>
            <a:r>
              <a:rPr lang="en-US" altLang="ko-KR" dirty="0"/>
              <a:t>, </a:t>
            </a:r>
            <a:r>
              <a:rPr lang="ko-KR" altLang="en-US" dirty="0"/>
              <a:t>시스템적으로 알림이 가며 수업에 집중을 할 수 있도록 하는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014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세번째로는 참여도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95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청강생의 </a:t>
            </a:r>
            <a:r>
              <a:rPr lang="ko-KR" altLang="en-US" dirty="0" err="1"/>
              <a:t>채팅창</a:t>
            </a:r>
            <a:r>
              <a:rPr lang="ko-KR" altLang="en-US" dirty="0"/>
              <a:t> 참여도를 지표로 삼아</a:t>
            </a:r>
            <a:r>
              <a:rPr lang="en-US" altLang="ko-KR" dirty="0"/>
              <a:t>, </a:t>
            </a:r>
            <a:r>
              <a:rPr lang="ko-KR" altLang="en-US" dirty="0"/>
              <a:t>출결 및 수업참여도 지표를 제공하여 교육자가 참고</a:t>
            </a:r>
            <a:r>
              <a:rPr lang="en-US" altLang="ko-KR" dirty="0"/>
              <a:t>, </a:t>
            </a:r>
            <a:r>
              <a:rPr lang="ko-KR" altLang="en-US" dirty="0"/>
              <a:t>활용할 수 하는 기능입니다</a:t>
            </a:r>
            <a:r>
              <a:rPr lang="en-US" altLang="ko-KR" dirty="0"/>
              <a:t>. </a:t>
            </a:r>
            <a:r>
              <a:rPr lang="ko-KR" altLang="en-US" dirty="0"/>
              <a:t>이를 통해서 수업 참여를 이끌어낼 수 있으며</a:t>
            </a:r>
            <a:r>
              <a:rPr lang="en-US" altLang="ko-KR" dirty="0"/>
              <a:t>, </a:t>
            </a:r>
            <a:r>
              <a:rPr lang="ko-KR" altLang="en-US" dirty="0"/>
              <a:t>그를 통한 보상을 부여한다면 수업에 대한 참여도가 더더욱 오를 것으로 기대되는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738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학습데이터</a:t>
            </a:r>
            <a:r>
              <a:rPr lang="ko-KR" altLang="en-US" dirty="0"/>
              <a:t>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73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기존에 학생들로 </a:t>
            </a:r>
            <a:r>
              <a:rPr lang="ko-KR" altLang="en-US" dirty="0" err="1"/>
              <a:t>부터</a:t>
            </a:r>
            <a:r>
              <a:rPr lang="ko-KR" altLang="en-US" dirty="0"/>
              <a:t> 수집한 데이터인 수업시간</a:t>
            </a:r>
            <a:r>
              <a:rPr lang="en-US" altLang="ko-KR" dirty="0"/>
              <a:t>, </a:t>
            </a:r>
            <a:r>
              <a:rPr lang="ko-KR" altLang="en-US" dirty="0"/>
              <a:t>시선</a:t>
            </a:r>
            <a:r>
              <a:rPr lang="en-US" altLang="ko-KR" dirty="0"/>
              <a:t>, </a:t>
            </a:r>
            <a:r>
              <a:rPr lang="ko-KR" altLang="en-US" dirty="0"/>
              <a:t>상태에 따라 이를 시각적 데이터로 변환하여 보여주는 기능입니다</a:t>
            </a:r>
            <a:r>
              <a:rPr lang="en-US" altLang="ko-KR" dirty="0"/>
              <a:t>. </a:t>
            </a:r>
            <a:r>
              <a:rPr lang="ko-KR" altLang="en-US" dirty="0"/>
              <a:t>이를 참고자료로 삼아서 어떤 학생이 뒤쳐져 있는지</a:t>
            </a:r>
            <a:r>
              <a:rPr lang="en-US" altLang="ko-KR" dirty="0"/>
              <a:t>, </a:t>
            </a:r>
            <a:r>
              <a:rPr lang="ko-KR" altLang="en-US" dirty="0"/>
              <a:t>학습 수준과 학습 태도에 대해 대략적으로 유추할 수 있는 자료를</a:t>
            </a:r>
            <a:r>
              <a:rPr lang="en-US" altLang="ko-KR" dirty="0"/>
              <a:t>,</a:t>
            </a:r>
            <a:r>
              <a:rPr lang="ko-KR" altLang="en-US" dirty="0"/>
              <a:t> 제공하여 보여주는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8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서비스의 기대효과입니다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오프라인 수업에 비해 상대적으로 획일성이 띄는 원격수업에 대한 해답을 제시해드릴 수 있습니다</a:t>
            </a:r>
            <a:r>
              <a:rPr lang="en-US" altLang="ko-KR" dirty="0"/>
              <a:t>. </a:t>
            </a:r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강의자가 관리해야하는 청강생들의 </a:t>
            </a:r>
            <a:r>
              <a:rPr lang="ko-KR" altLang="en-US" dirty="0" err="1"/>
              <a:t>수업태도를</a:t>
            </a:r>
            <a:r>
              <a:rPr lang="ko-KR" altLang="en-US" dirty="0"/>
              <a:t> 관리하기 용이해집니다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023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 </a:t>
            </a:r>
            <a:r>
              <a:rPr lang="ko-KR" altLang="en-US" dirty="0" err="1"/>
              <a:t>진행사항입니다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213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355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063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프로젝트 설명은 다음의 같이 프로젝트 기획에 대한 배경</a:t>
            </a:r>
            <a:r>
              <a:rPr lang="en-US" altLang="ko-KR" dirty="0"/>
              <a:t>/</a:t>
            </a:r>
            <a:r>
              <a:rPr lang="ko-KR" altLang="en-US" dirty="0"/>
              <a:t>기능</a:t>
            </a:r>
            <a:r>
              <a:rPr lang="en-US" altLang="ko-KR" dirty="0"/>
              <a:t>/</a:t>
            </a:r>
            <a:r>
              <a:rPr lang="ko-KR" altLang="en-US" dirty="0"/>
              <a:t>기대효과에 대해 </a:t>
            </a:r>
            <a:r>
              <a:rPr lang="ko-KR" altLang="en-US" dirty="0" err="1"/>
              <a:t>설명드리며</a:t>
            </a:r>
            <a:r>
              <a:rPr lang="en-US" altLang="ko-KR" dirty="0"/>
              <a:t>, </a:t>
            </a:r>
            <a:r>
              <a:rPr lang="ko-KR" altLang="en-US" dirty="0"/>
              <a:t>현재 진행사항</a:t>
            </a:r>
            <a:r>
              <a:rPr lang="en-US" altLang="ko-KR" dirty="0"/>
              <a:t>, </a:t>
            </a:r>
            <a:r>
              <a:rPr lang="ko-KR" altLang="en-US" dirty="0"/>
              <a:t>팀원소개 순으로 발표 진행하겠습니다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833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581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031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현재는 다음과 같은 로그인</a:t>
            </a:r>
            <a:r>
              <a:rPr lang="en-US" altLang="ko-KR" dirty="0"/>
              <a:t>, </a:t>
            </a:r>
            <a:r>
              <a:rPr lang="ko-KR" altLang="en-US" dirty="0"/>
              <a:t>화상회의 </a:t>
            </a:r>
            <a:r>
              <a:rPr lang="ko-KR" altLang="en-US" dirty="0" err="1"/>
              <a:t>학습데이터</a:t>
            </a:r>
            <a:r>
              <a:rPr lang="en-US" altLang="ko-KR" dirty="0"/>
              <a:t>, </a:t>
            </a:r>
            <a:r>
              <a:rPr lang="ko-KR" altLang="en-US" dirty="0" err="1"/>
              <a:t>출결관리</a:t>
            </a:r>
            <a:r>
              <a:rPr lang="ko-KR" altLang="en-US" dirty="0"/>
              <a:t> 등의 기능에 대해 와이어프레임을 간략히 </a:t>
            </a:r>
            <a:r>
              <a:rPr lang="ko-KR" altLang="en-US" dirty="0" err="1"/>
              <a:t>구상해두었습니다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 페이지는 기본적인 아이디와 비밀번호를 입력하여 로그인할 수 있도록 구상하였고</a:t>
            </a:r>
            <a:r>
              <a:rPr lang="en-US" altLang="ko-KR" dirty="0"/>
              <a:t>, </a:t>
            </a:r>
            <a:r>
              <a:rPr lang="ko-KR" altLang="en-US" dirty="0"/>
              <a:t>회원가입도 최대한 간략한 형태로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화상회의</a:t>
            </a:r>
            <a:r>
              <a:rPr lang="en-US" altLang="ko-KR" dirty="0"/>
              <a:t> </a:t>
            </a:r>
            <a:r>
              <a:rPr lang="ko-KR" altLang="en-US" dirty="0"/>
              <a:t>시에는 청강자와 강의자에 대한 화면을 다음과 같이 구상하였는데</a:t>
            </a:r>
            <a:r>
              <a:rPr lang="en-US" altLang="ko-KR" dirty="0"/>
              <a:t>, </a:t>
            </a:r>
            <a:r>
              <a:rPr lang="ko-KR" altLang="en-US" dirty="0"/>
              <a:t>기본적인 강의자에 대한 화상회의 프레임은 강의자에 대한 추가 기능이 생긴 형태로 보시면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273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ERD </a:t>
            </a:r>
            <a:r>
              <a:rPr lang="ko-KR" altLang="en-US" dirty="0"/>
              <a:t>다이어그램은 </a:t>
            </a:r>
            <a:r>
              <a:rPr lang="en-US" altLang="ko-KR" dirty="0"/>
              <a:t>“</a:t>
            </a:r>
            <a:r>
              <a:rPr lang="ko-KR" altLang="en-US" dirty="0" err="1"/>
              <a:t>에이쿼리툴</a:t>
            </a:r>
            <a:r>
              <a:rPr lang="en-US" altLang="ko-KR" dirty="0"/>
              <a:t>”</a:t>
            </a:r>
            <a:r>
              <a:rPr lang="ko-KR" altLang="en-US" dirty="0"/>
              <a:t>을 사용하여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테이블로 다음과 같이 구성하였습니다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유저 정보를 저장하는 멤버 테이블은 청강생과 교육자</a:t>
            </a:r>
            <a:r>
              <a:rPr lang="en-US" altLang="ko-KR" dirty="0"/>
              <a:t>, </a:t>
            </a:r>
            <a:r>
              <a:rPr lang="ko-KR" altLang="en-US" dirty="0"/>
              <a:t>관리자에 대한 기본 정보를 가지도록 설계하였고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각 교육</a:t>
            </a:r>
            <a:r>
              <a:rPr lang="en-US" altLang="ko-KR" dirty="0"/>
              <a:t>, </a:t>
            </a:r>
            <a:r>
              <a:rPr lang="ko-KR" altLang="en-US" dirty="0"/>
              <a:t>분반으로 생각하셔도 되는 방 테이블은 방의 이름과 어떠한 방 타입인지</a:t>
            </a:r>
            <a:r>
              <a:rPr lang="en-US" altLang="ko-KR" dirty="0"/>
              <a:t>, </a:t>
            </a:r>
            <a:r>
              <a:rPr lang="ko-KR" altLang="en-US" dirty="0"/>
              <a:t>접속 비밀번호</a:t>
            </a:r>
            <a:r>
              <a:rPr lang="en-US" altLang="ko-KR" dirty="0"/>
              <a:t> </a:t>
            </a:r>
            <a:r>
              <a:rPr lang="ko-KR" altLang="en-US" dirty="0"/>
              <a:t>등을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그러한 방에</a:t>
            </a:r>
            <a:r>
              <a:rPr lang="en-US" altLang="ko-KR" dirty="0"/>
              <a:t>, </a:t>
            </a:r>
            <a:r>
              <a:rPr lang="ko-KR" altLang="en-US" dirty="0"/>
              <a:t>참여한 청강생들은 방 참여자 리스트라는 조인 테이블에 등록이 되며</a:t>
            </a:r>
            <a:r>
              <a:rPr lang="en-US" altLang="ko-KR" dirty="0"/>
              <a:t>, </a:t>
            </a:r>
            <a:r>
              <a:rPr lang="ko-KR" altLang="en-US" dirty="0"/>
              <a:t>이러한 참여자 번호는</a:t>
            </a:r>
            <a:endParaRPr lang="en-US" altLang="ko-KR" dirty="0"/>
          </a:p>
          <a:p>
            <a:r>
              <a:rPr lang="ko-KR" altLang="en-US" dirty="0"/>
              <a:t>데일리 평가</a:t>
            </a:r>
            <a:r>
              <a:rPr lang="en-US" altLang="ko-KR" dirty="0"/>
              <a:t>, </a:t>
            </a:r>
            <a:r>
              <a:rPr lang="ko-KR" altLang="en-US" dirty="0"/>
              <a:t>일일 평가에 대해서 평가 테이블에 활용하게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06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서버와 클라이언트 간의 통신을 위해 </a:t>
            </a:r>
            <a:r>
              <a:rPr lang="en-US" altLang="ko-KR" dirty="0"/>
              <a:t>RESTful API</a:t>
            </a:r>
            <a:r>
              <a:rPr lang="ko-KR" altLang="en-US" dirty="0"/>
              <a:t>에 대한 기본 설계를 사용자</a:t>
            </a:r>
            <a:r>
              <a:rPr lang="en-US" altLang="ko-KR" dirty="0"/>
              <a:t>, </a:t>
            </a:r>
            <a:r>
              <a:rPr lang="ko-KR" altLang="en-US" dirty="0"/>
              <a:t>분반에 맞춰</a:t>
            </a:r>
            <a:r>
              <a:rPr lang="en-US" altLang="ko-KR" dirty="0"/>
              <a:t>,</a:t>
            </a:r>
            <a:r>
              <a:rPr lang="ko-KR" altLang="en-US" dirty="0"/>
              <a:t> 문서화 해두고 있으며 계속 갱신해가고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기본적으로 사용자 로그인이나 로그아웃</a:t>
            </a:r>
            <a:r>
              <a:rPr lang="en-US" altLang="ko-KR" dirty="0"/>
              <a:t>, </a:t>
            </a:r>
            <a:r>
              <a:rPr lang="ko-KR" altLang="en-US" dirty="0"/>
              <a:t>탈퇴 등과 관련한 </a:t>
            </a:r>
            <a:r>
              <a:rPr lang="en-US" altLang="ko-KR" dirty="0"/>
              <a:t>CRUD</a:t>
            </a:r>
            <a:r>
              <a:rPr lang="ko-KR" altLang="en-US" dirty="0"/>
              <a:t>와 분반에 관련된 </a:t>
            </a:r>
            <a:r>
              <a:rPr lang="en-US" altLang="ko-KR" dirty="0"/>
              <a:t>CRUD</a:t>
            </a:r>
            <a:r>
              <a:rPr lang="ko-KR" altLang="en-US" dirty="0"/>
              <a:t>등을 우선적으로 설계하였습니다</a:t>
            </a:r>
            <a:r>
              <a:rPr lang="en-US" altLang="ko-KR" dirty="0"/>
              <a:t>. </a:t>
            </a:r>
            <a:r>
              <a:rPr lang="ko-KR" altLang="en-US" dirty="0"/>
              <a:t>각 파라미터는 필요 내용에 따라 바뀔 여지가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현재 평가 항목에 대해 위한 </a:t>
            </a:r>
            <a:r>
              <a:rPr lang="en-US" altLang="ko-KR" dirty="0"/>
              <a:t>API </a:t>
            </a:r>
            <a:r>
              <a:rPr lang="ko-KR" altLang="en-US" dirty="0"/>
              <a:t>설계는 </a:t>
            </a:r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구성 상황에 따라서 추가 작성할 계획입니다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915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기술스택은</a:t>
            </a:r>
            <a:r>
              <a:rPr lang="ko-KR" altLang="en-US" dirty="0"/>
              <a:t> 다음과 같이 구성하였습니다</a:t>
            </a:r>
            <a:r>
              <a:rPr lang="en-US" altLang="ko-KR" dirty="0"/>
              <a:t>.  </a:t>
            </a:r>
            <a:r>
              <a:rPr lang="ko-KR" altLang="en-US" dirty="0"/>
              <a:t>기본적으로 뷰를 활용한 </a:t>
            </a:r>
            <a:r>
              <a:rPr lang="ko-KR" altLang="en-US" dirty="0" err="1"/>
              <a:t>프론트엔드로</a:t>
            </a:r>
            <a:r>
              <a:rPr lang="ko-KR" altLang="en-US" dirty="0"/>
              <a:t> 접근하여</a:t>
            </a:r>
            <a:r>
              <a:rPr lang="en-US" altLang="ko-KR" dirty="0"/>
              <a:t>, </a:t>
            </a:r>
            <a:r>
              <a:rPr lang="ko-KR" altLang="en-US" dirty="0"/>
              <a:t>각 상황에 따라 스프링</a:t>
            </a:r>
            <a:r>
              <a:rPr lang="en-US" altLang="ko-KR" dirty="0"/>
              <a:t>, </a:t>
            </a:r>
            <a:r>
              <a:rPr lang="en-US" altLang="ko-KR" dirty="0" err="1"/>
              <a:t>FastAPI</a:t>
            </a:r>
            <a:r>
              <a:rPr lang="en-US" altLang="ko-KR" dirty="0"/>
              <a:t>, </a:t>
            </a:r>
            <a:r>
              <a:rPr lang="ko-KR" altLang="en-US" dirty="0"/>
              <a:t>노드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서버를 활용할 계획입니다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각 사용자에 대한 </a:t>
            </a:r>
            <a:r>
              <a:rPr lang="ko-KR" altLang="en-US" dirty="0" err="1"/>
              <a:t>푸쉬</a:t>
            </a:r>
            <a:r>
              <a:rPr lang="ko-KR" altLang="en-US" dirty="0"/>
              <a:t> 알람이나 메시지 전달을 위해 </a:t>
            </a:r>
            <a:r>
              <a:rPr lang="en-US" altLang="ko-KR" dirty="0"/>
              <a:t>RabbitMQ,</a:t>
            </a:r>
          </a:p>
          <a:p>
            <a:r>
              <a:rPr lang="ko-KR" altLang="en-US" dirty="0"/>
              <a:t>사용자의 로그인 토큰 유지와 </a:t>
            </a:r>
            <a:r>
              <a:rPr lang="ko-KR" altLang="en-US" dirty="0" err="1"/>
              <a:t>캐싱을</a:t>
            </a:r>
            <a:r>
              <a:rPr lang="ko-KR" altLang="en-US" dirty="0"/>
              <a:t> 위해 </a:t>
            </a:r>
            <a:r>
              <a:rPr lang="en-US" altLang="ko-KR" dirty="0"/>
              <a:t>Redis, </a:t>
            </a:r>
          </a:p>
          <a:p>
            <a:r>
              <a:rPr lang="ko-KR" altLang="en-US" dirty="0"/>
              <a:t>기본적인 화상회의방과</a:t>
            </a:r>
            <a:r>
              <a:rPr lang="en-US" altLang="ko-KR" dirty="0"/>
              <a:t> </a:t>
            </a:r>
            <a:r>
              <a:rPr lang="ko-KR" altLang="en-US" dirty="0"/>
              <a:t>유저 정보 저장을 위한 </a:t>
            </a:r>
            <a:r>
              <a:rPr lang="en-US" altLang="ko-KR" dirty="0"/>
              <a:t>MySQL</a:t>
            </a:r>
            <a:r>
              <a:rPr lang="ko-KR" altLang="en-US" dirty="0"/>
              <a:t>을 사용할 계획입니다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모든 서버를 각기 다른 </a:t>
            </a:r>
            <a:r>
              <a:rPr lang="ko-KR" altLang="en-US" dirty="0" err="1"/>
              <a:t>도커</a:t>
            </a:r>
            <a:r>
              <a:rPr lang="ko-KR" altLang="en-US" dirty="0"/>
              <a:t> 컨테이너로 자동 배포를 위해 </a:t>
            </a:r>
            <a:r>
              <a:rPr lang="ko-KR" altLang="en-US" dirty="0" err="1"/>
              <a:t>젠킨스를</a:t>
            </a:r>
            <a:r>
              <a:rPr lang="ko-KR" altLang="en-US" dirty="0"/>
              <a:t> 도입</a:t>
            </a:r>
            <a:r>
              <a:rPr lang="en-US" altLang="ko-KR" dirty="0"/>
              <a:t>, </a:t>
            </a:r>
            <a:r>
              <a:rPr lang="ko-KR" altLang="en-US" dirty="0"/>
              <a:t>활용하고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서비스에 대한 흐름은 차후 시스템 흐름에 따라서 변경될 여지가 있으며</a:t>
            </a:r>
            <a:r>
              <a:rPr lang="en-US" altLang="ko-KR" dirty="0"/>
              <a:t>, </a:t>
            </a:r>
            <a:r>
              <a:rPr lang="ko-KR" altLang="en-US" dirty="0"/>
              <a:t>다음 발표 시점에서 재정리하여 보여드리도록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// </a:t>
            </a:r>
            <a:r>
              <a:rPr lang="ko-KR" altLang="en-US" dirty="0"/>
              <a:t>해당 기술에 대한 부분은 유동적으로 변경될 여지가 있어</a:t>
            </a:r>
            <a:r>
              <a:rPr lang="en-US" altLang="ko-KR" dirty="0"/>
              <a:t>, </a:t>
            </a:r>
            <a:r>
              <a:rPr lang="ko-KR" altLang="en-US" dirty="0"/>
              <a:t>지금은 간략히 </a:t>
            </a:r>
            <a:r>
              <a:rPr lang="ko-KR" altLang="en-US" dirty="0" err="1"/>
              <a:t>보여드리기만</a:t>
            </a:r>
            <a:r>
              <a:rPr lang="ko-KR" altLang="en-US" dirty="0"/>
              <a:t> 하고</a:t>
            </a:r>
            <a:r>
              <a:rPr lang="en-US" altLang="ko-KR" dirty="0"/>
              <a:t>, </a:t>
            </a:r>
            <a:r>
              <a:rPr lang="ko-KR" altLang="en-US" dirty="0"/>
              <a:t>다음 발표 시점에 재정립하여 소개해드리겠습니다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5908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현재까지 진행상황입니다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 진행하고 있는 중간발표 시점까지</a:t>
            </a:r>
            <a:r>
              <a:rPr lang="en-US" altLang="ko-KR" dirty="0"/>
              <a:t>,</a:t>
            </a:r>
            <a:r>
              <a:rPr lang="ko-KR" altLang="en-US" dirty="0"/>
              <a:t> 기본 설계를 완료하였고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AWS </a:t>
            </a:r>
            <a:r>
              <a:rPr lang="ko-KR" altLang="en-US" dirty="0"/>
              <a:t>배포와 기본 데이터베이스에 필요에 따른 서버를 구축 완료하였습니다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주차 부터는 실질적인 코딩 주차로 들어가서</a:t>
            </a:r>
            <a:r>
              <a:rPr lang="en-US" altLang="ko-KR" dirty="0"/>
              <a:t>,</a:t>
            </a:r>
            <a:r>
              <a:rPr lang="ko-KR" altLang="en-US" dirty="0"/>
              <a:t> 앞서 말씀드린 주요기능에 대해 작업을 할 계획에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087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저희 팀원 소개입니다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791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소개는 간단하게 각 팀원이 어느 파트에 </a:t>
            </a:r>
            <a:r>
              <a:rPr lang="ko-KR" altLang="en-US" dirty="0" err="1"/>
              <a:t>속해있는지</a:t>
            </a:r>
            <a:r>
              <a:rPr lang="en-US" altLang="ko-KR" dirty="0"/>
              <a:t> </a:t>
            </a:r>
            <a:r>
              <a:rPr lang="ko-KR" altLang="en-US" dirty="0"/>
              <a:t>소개해드리는 것으로 마무리하겠습니다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구민진 팀장을 포함하여 </a:t>
            </a:r>
            <a:r>
              <a:rPr lang="ko-KR" altLang="en-US" dirty="0" err="1"/>
              <a:t>김두상</a:t>
            </a:r>
            <a:r>
              <a:rPr lang="ko-KR" altLang="en-US" dirty="0"/>
              <a:t> 팀원과 저</a:t>
            </a:r>
            <a:r>
              <a:rPr lang="en-US" altLang="ko-KR" dirty="0"/>
              <a:t>,</a:t>
            </a:r>
            <a:r>
              <a:rPr lang="ko-KR" altLang="en-US" dirty="0"/>
              <a:t> 이렇게 </a:t>
            </a:r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명과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윤예준 팀원</a:t>
            </a:r>
            <a:r>
              <a:rPr lang="en-US" altLang="ko-KR" dirty="0"/>
              <a:t>, </a:t>
            </a:r>
            <a:r>
              <a:rPr lang="ko-KR" altLang="en-US" dirty="0" err="1"/>
              <a:t>이혜지</a:t>
            </a:r>
            <a:r>
              <a:rPr lang="ko-KR" altLang="en-US" dirty="0"/>
              <a:t> 팀원으로</a:t>
            </a:r>
            <a:r>
              <a:rPr lang="en-US" altLang="ko-KR" dirty="0"/>
              <a:t> </a:t>
            </a:r>
            <a:r>
              <a:rPr lang="ko-KR" altLang="en-US" dirty="0"/>
              <a:t>프론트 </a:t>
            </a:r>
            <a:r>
              <a:rPr lang="en-US" altLang="ko-KR" dirty="0"/>
              <a:t>2</a:t>
            </a:r>
            <a:r>
              <a:rPr lang="ko-KR" altLang="en-US" dirty="0"/>
              <a:t>명으로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299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여기까지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836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처음으로 프로젝트 기획에 대해 </a:t>
            </a:r>
            <a:r>
              <a:rPr lang="ko-KR" altLang="en-US" dirty="0" err="1"/>
              <a:t>설명드리고자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7712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혹시</a:t>
            </a:r>
            <a:r>
              <a:rPr lang="en-US" altLang="ko-KR" dirty="0"/>
              <a:t>, </a:t>
            </a:r>
            <a:r>
              <a:rPr lang="ko-KR" altLang="en-US" dirty="0"/>
              <a:t>질문</a:t>
            </a:r>
            <a:r>
              <a:rPr lang="en-US" altLang="ko-KR" dirty="0"/>
              <a:t>,</a:t>
            </a:r>
            <a:r>
              <a:rPr lang="ko-KR" altLang="en-US" dirty="0"/>
              <a:t> 있으십니까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75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출석현황</a:t>
            </a:r>
            <a:r>
              <a:rPr lang="ko-KR" altLang="en-US" dirty="0"/>
              <a:t> 및 </a:t>
            </a:r>
            <a:r>
              <a:rPr lang="en-US" altLang="ko-KR" dirty="0"/>
              <a:t>AI</a:t>
            </a:r>
            <a:r>
              <a:rPr lang="ko-KR" altLang="en-US" dirty="0"/>
              <a:t>를 기반으로 한</a:t>
            </a:r>
            <a:r>
              <a:rPr lang="en-US" altLang="ko-KR" dirty="0"/>
              <a:t>,</a:t>
            </a:r>
            <a:r>
              <a:rPr lang="ko-KR" altLang="en-US" dirty="0"/>
              <a:t> 학습태도를 관리하는 화상 수업 플랫폼 </a:t>
            </a:r>
            <a:r>
              <a:rPr lang="en-US" altLang="ko-KR" dirty="0"/>
              <a:t>(click)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일</a:t>
            </a:r>
            <a:r>
              <a:rPr lang="en-US" altLang="ko-KR" dirty="0"/>
              <a:t>/</a:t>
            </a:r>
            <a:r>
              <a:rPr lang="ko-KR" altLang="en-US" dirty="0" err="1"/>
              <a:t>름</a:t>
            </a:r>
            <a:r>
              <a:rPr lang="en-US" altLang="ko-KR" dirty="0"/>
              <a:t>~</a:t>
            </a:r>
            <a:r>
              <a:rPr lang="ko-KR" altLang="en-US" dirty="0"/>
              <a:t>☆</a:t>
            </a:r>
            <a:r>
              <a:rPr lang="en-US" altLang="ko-KR" dirty="0"/>
              <a:t>”</a:t>
            </a:r>
            <a:r>
              <a:rPr lang="ko-KR" altLang="en-US" dirty="0"/>
              <a:t>서비스를 기획하였습니다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789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저희가 왜 이 프로젝트를 기획하게 되었을까요</a:t>
            </a:r>
            <a:r>
              <a:rPr lang="en-US" altLang="ko-KR" dirty="0"/>
              <a:t>? </a:t>
            </a:r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상황에 따라 전세계적으로 원격교육</a:t>
            </a:r>
            <a:r>
              <a:rPr lang="en-US" altLang="ko-KR" dirty="0"/>
              <a:t>, </a:t>
            </a:r>
            <a:r>
              <a:rPr lang="ko-KR" altLang="en-US" dirty="0"/>
              <a:t>즉 온라인 교육이 많이 확대되었는데</a:t>
            </a:r>
            <a:r>
              <a:rPr lang="en-US" altLang="ko-KR" dirty="0"/>
              <a:t>, (space)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교육학술정보원 자료에 따르면 이런 온라인수업의 실시로 인해 학생 간의 학습 수준 차이가 커졌다고 인식한다는 교사분들의 설문자료를 통해</a:t>
            </a:r>
            <a:r>
              <a:rPr lang="en-US" altLang="ko-KR" dirty="0"/>
              <a:t>, </a:t>
            </a:r>
            <a:r>
              <a:rPr lang="ko-KR" altLang="en-US" dirty="0"/>
              <a:t>이런 확대되는 </a:t>
            </a:r>
            <a:r>
              <a:rPr lang="ko-KR" altLang="en-US" dirty="0" err="1"/>
              <a:t>교육격차에</a:t>
            </a:r>
            <a:r>
              <a:rPr lang="ko-KR" altLang="en-US" dirty="0"/>
              <a:t> 대해 해소방안을 모색할 필요가 있다고 여겼습니다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076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온라인수업의 문제는 </a:t>
            </a:r>
            <a:r>
              <a:rPr lang="en-US" altLang="ko-KR" dirty="0"/>
              <a:t>(space) </a:t>
            </a:r>
            <a:r>
              <a:rPr lang="ko-KR" altLang="en-US" dirty="0"/>
              <a:t>교수와 학생간의 소통부족</a:t>
            </a:r>
            <a:r>
              <a:rPr lang="en-US" altLang="ko-KR" dirty="0"/>
              <a:t>, </a:t>
            </a:r>
            <a:r>
              <a:rPr lang="ko-KR" altLang="en-US" dirty="0"/>
              <a:t>환경에 따른 집중저하에 따라 실질적인 양질의</a:t>
            </a:r>
            <a:r>
              <a:rPr lang="en-US" altLang="ko-KR" dirty="0"/>
              <a:t>,</a:t>
            </a:r>
            <a:r>
              <a:rPr lang="ko-KR" altLang="en-US" dirty="0"/>
              <a:t> 실시간 쌍방향수업의 도입이 필요하다는 점과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12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 원격수업 진행 중에도 </a:t>
            </a:r>
            <a:r>
              <a:rPr lang="en-US" altLang="ko-KR" dirty="0"/>
              <a:t>(space) </a:t>
            </a:r>
            <a:r>
              <a:rPr lang="ko-KR" altLang="en-US" dirty="0"/>
              <a:t>수업 태도에 따른 지도에서 어려움을 겪으며</a:t>
            </a:r>
            <a:r>
              <a:rPr lang="en-US" altLang="ko-KR" dirty="0"/>
              <a:t>, </a:t>
            </a:r>
            <a:r>
              <a:rPr lang="ko-KR" altLang="en-US" dirty="0"/>
              <a:t>실질적으로 수업태도를 관리할 수 있는 교육 화상 플랫폼의 부재가 크다는 점을 배경으로 저희 프로젝트를 기획하게 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441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주요 기능에 </a:t>
            </a:r>
            <a:r>
              <a:rPr lang="en-US" altLang="ko-KR" dirty="0"/>
              <a:t>4</a:t>
            </a:r>
            <a:r>
              <a:rPr lang="ko-KR" altLang="en-US" dirty="0"/>
              <a:t>가지에 대해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</a:p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 err="1"/>
              <a:t>출결관리</a:t>
            </a:r>
            <a:r>
              <a:rPr lang="ko-KR" altLang="en-US" dirty="0"/>
              <a:t> 기능에 대해 </a:t>
            </a:r>
            <a:r>
              <a:rPr lang="ko-KR" altLang="en-US" dirty="0" err="1"/>
              <a:t>설명드리고자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83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서비스에서 학생들이 수업 참여를 자동적으로 기록</a:t>
            </a:r>
            <a:r>
              <a:rPr lang="en-US" altLang="ko-KR" dirty="0"/>
              <a:t>, </a:t>
            </a:r>
            <a:r>
              <a:rPr lang="ko-KR" altLang="en-US" dirty="0"/>
              <a:t>조회하여서 정상적인 출석과 지각</a:t>
            </a:r>
            <a:r>
              <a:rPr lang="en-US" altLang="ko-KR" dirty="0"/>
              <a:t>/</a:t>
            </a:r>
            <a:r>
              <a:rPr lang="ko-KR" altLang="en-US" dirty="0"/>
              <a:t>조퇴</a:t>
            </a:r>
            <a:r>
              <a:rPr lang="en-US" altLang="ko-KR" dirty="0"/>
              <a:t>/</a:t>
            </a:r>
            <a:r>
              <a:rPr lang="ko-KR" altLang="en-US" dirty="0"/>
              <a:t>결석을 </a:t>
            </a:r>
            <a:r>
              <a:rPr lang="ko-KR" altLang="en-US" dirty="0" err="1"/>
              <a:t>클래스별</a:t>
            </a:r>
            <a:r>
              <a:rPr lang="en-US" altLang="ko-KR" dirty="0"/>
              <a:t>, </a:t>
            </a:r>
            <a:r>
              <a:rPr lang="ko-KR" altLang="en-US" dirty="0"/>
              <a:t>월별로 한눈에 볼 수 있는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출결확인</a:t>
            </a:r>
            <a:r>
              <a:rPr lang="ko-KR" altLang="en-US" dirty="0"/>
              <a:t> 기능이 있습니다</a:t>
            </a:r>
            <a:r>
              <a:rPr lang="en-US" altLang="ko-KR" dirty="0"/>
              <a:t>. </a:t>
            </a:r>
            <a:r>
              <a:rPr lang="ko-KR" altLang="en-US" dirty="0"/>
              <a:t>학생이 본인의 출결을 확인할 수 있을 뿐만 아니라</a:t>
            </a:r>
            <a:r>
              <a:rPr lang="en-US" altLang="ko-KR" dirty="0"/>
              <a:t>, </a:t>
            </a:r>
            <a:r>
              <a:rPr lang="ko-KR" altLang="en-US" dirty="0"/>
              <a:t>교육자 또는 관리자가 수동으로 기록하지 않아도 자동으로 관리된다는 점에 큰 이점이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110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47.png"/><Relationship Id="rId3" Type="http://schemas.openxmlformats.org/officeDocument/2006/relationships/image" Target="../media/image33.png"/><Relationship Id="rId21" Type="http://schemas.openxmlformats.org/officeDocument/2006/relationships/image" Target="../media/image43.png"/><Relationship Id="rId7" Type="http://schemas.openxmlformats.org/officeDocument/2006/relationships/image" Target="../media/image37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5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70.png"/><Relationship Id="rId24" Type="http://schemas.openxmlformats.org/officeDocument/2006/relationships/image" Target="../media/image42.png"/><Relationship Id="rId5" Type="http://schemas.openxmlformats.org/officeDocument/2006/relationships/image" Target="../media/image35.png"/><Relationship Id="rId15" Type="http://schemas.openxmlformats.org/officeDocument/2006/relationships/image" Target="../media/image74.png"/><Relationship Id="rId23" Type="http://schemas.openxmlformats.org/officeDocument/2006/relationships/image" Target="../media/image45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34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46.png"/><Relationship Id="rId18" Type="http://schemas.openxmlformats.org/officeDocument/2006/relationships/image" Target="../media/image8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5.png"/><Relationship Id="rId5" Type="http://schemas.openxmlformats.org/officeDocument/2006/relationships/image" Target="../media/image35.png"/><Relationship Id="rId15" Type="http://schemas.openxmlformats.org/officeDocument/2006/relationships/image" Target="../media/image85.png"/><Relationship Id="rId10" Type="http://schemas.openxmlformats.org/officeDocument/2006/relationships/image" Target="../media/image44.png"/><Relationship Id="rId4" Type="http://schemas.openxmlformats.org/officeDocument/2006/relationships/image" Target="../media/image34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47.png"/><Relationship Id="rId3" Type="http://schemas.openxmlformats.org/officeDocument/2006/relationships/image" Target="../media/image33.png"/><Relationship Id="rId21" Type="http://schemas.openxmlformats.org/officeDocument/2006/relationships/image" Target="../media/image43.png"/><Relationship Id="rId7" Type="http://schemas.openxmlformats.org/officeDocument/2006/relationships/image" Target="../media/image37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70.png"/><Relationship Id="rId24" Type="http://schemas.openxmlformats.org/officeDocument/2006/relationships/image" Target="../media/image42.png"/><Relationship Id="rId5" Type="http://schemas.openxmlformats.org/officeDocument/2006/relationships/image" Target="../media/image35.png"/><Relationship Id="rId15" Type="http://schemas.openxmlformats.org/officeDocument/2006/relationships/image" Target="../media/image74.png"/><Relationship Id="rId23" Type="http://schemas.openxmlformats.org/officeDocument/2006/relationships/image" Target="../media/image45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34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36.png"/><Relationship Id="rId12" Type="http://schemas.openxmlformats.org/officeDocument/2006/relationships/image" Target="../media/image45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4.png"/><Relationship Id="rId5" Type="http://schemas.openxmlformats.org/officeDocument/2006/relationships/image" Target="../media/image34.pn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openxmlformats.org/officeDocument/2006/relationships/image" Target="../media/image91.pn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47.png"/><Relationship Id="rId3" Type="http://schemas.openxmlformats.org/officeDocument/2006/relationships/image" Target="../media/image33.png"/><Relationship Id="rId21" Type="http://schemas.openxmlformats.org/officeDocument/2006/relationships/image" Target="../media/image43.png"/><Relationship Id="rId7" Type="http://schemas.openxmlformats.org/officeDocument/2006/relationships/image" Target="../media/image37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5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70.png"/><Relationship Id="rId24" Type="http://schemas.openxmlformats.org/officeDocument/2006/relationships/image" Target="../media/image42.png"/><Relationship Id="rId5" Type="http://schemas.openxmlformats.org/officeDocument/2006/relationships/image" Target="../media/image35.png"/><Relationship Id="rId15" Type="http://schemas.openxmlformats.org/officeDocument/2006/relationships/image" Target="../media/image74.png"/><Relationship Id="rId23" Type="http://schemas.openxmlformats.org/officeDocument/2006/relationships/image" Target="../media/image45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34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46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5.png"/><Relationship Id="rId5" Type="http://schemas.openxmlformats.org/officeDocument/2006/relationships/image" Target="../media/image35.png"/><Relationship Id="rId15" Type="http://schemas.openxmlformats.org/officeDocument/2006/relationships/image" Target="../media/image97.png"/><Relationship Id="rId10" Type="http://schemas.openxmlformats.org/officeDocument/2006/relationships/image" Target="../media/image44.png"/><Relationship Id="rId4" Type="http://schemas.openxmlformats.org/officeDocument/2006/relationships/image" Target="../media/image34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6.png"/><Relationship Id="rId5" Type="http://schemas.openxmlformats.org/officeDocument/2006/relationships/image" Target="../media/image35.png"/><Relationship Id="rId15" Type="http://schemas.openxmlformats.org/officeDocument/2006/relationships/image" Target="../media/image99.png"/><Relationship Id="rId10" Type="http://schemas.openxmlformats.org/officeDocument/2006/relationships/image" Target="../media/image45.png"/><Relationship Id="rId4" Type="http://schemas.openxmlformats.org/officeDocument/2006/relationships/image" Target="../media/image34.png"/><Relationship Id="rId9" Type="http://schemas.openxmlformats.org/officeDocument/2006/relationships/image" Target="../media/image44.png"/><Relationship Id="rId1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29.png"/><Relationship Id="rId4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13.png"/><Relationship Id="rId3" Type="http://schemas.openxmlformats.org/officeDocument/2006/relationships/image" Target="../media/image33.png"/><Relationship Id="rId7" Type="http://schemas.openxmlformats.org/officeDocument/2006/relationships/image" Target="../media/image109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11.png"/><Relationship Id="rId5" Type="http://schemas.openxmlformats.org/officeDocument/2006/relationships/image" Target="../media/image108.png"/><Relationship Id="rId10" Type="http://schemas.openxmlformats.org/officeDocument/2006/relationships/image" Target="../media/image110.png"/><Relationship Id="rId4" Type="http://schemas.openxmlformats.org/officeDocument/2006/relationships/image" Target="../media/image107.png"/><Relationship Id="rId9" Type="http://schemas.openxmlformats.org/officeDocument/2006/relationships/image" Target="../media/image43.png"/><Relationship Id="rId14" Type="http://schemas.openxmlformats.org/officeDocument/2006/relationships/image" Target="../media/image1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15.png"/><Relationship Id="rId3" Type="http://schemas.openxmlformats.org/officeDocument/2006/relationships/image" Target="../media/image33.png"/><Relationship Id="rId7" Type="http://schemas.openxmlformats.org/officeDocument/2006/relationships/image" Target="../media/image109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11.png"/><Relationship Id="rId5" Type="http://schemas.openxmlformats.org/officeDocument/2006/relationships/image" Target="../media/image108.png"/><Relationship Id="rId10" Type="http://schemas.openxmlformats.org/officeDocument/2006/relationships/image" Target="../media/image110.png"/><Relationship Id="rId4" Type="http://schemas.openxmlformats.org/officeDocument/2006/relationships/image" Target="../media/image107.png"/><Relationship Id="rId9" Type="http://schemas.openxmlformats.org/officeDocument/2006/relationships/image" Target="../media/image43.png"/><Relationship Id="rId14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17.png"/><Relationship Id="rId3" Type="http://schemas.openxmlformats.org/officeDocument/2006/relationships/image" Target="../media/image33.png"/><Relationship Id="rId7" Type="http://schemas.openxmlformats.org/officeDocument/2006/relationships/image" Target="../media/image109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11.png"/><Relationship Id="rId5" Type="http://schemas.openxmlformats.org/officeDocument/2006/relationships/image" Target="../media/image108.png"/><Relationship Id="rId10" Type="http://schemas.openxmlformats.org/officeDocument/2006/relationships/image" Target="../media/image110.png"/><Relationship Id="rId4" Type="http://schemas.openxmlformats.org/officeDocument/2006/relationships/image" Target="../media/image107.png"/><Relationship Id="rId9" Type="http://schemas.openxmlformats.org/officeDocument/2006/relationships/image" Target="../media/image43.png"/><Relationship Id="rId14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19.png"/><Relationship Id="rId3" Type="http://schemas.openxmlformats.org/officeDocument/2006/relationships/image" Target="../media/image33.png"/><Relationship Id="rId7" Type="http://schemas.openxmlformats.org/officeDocument/2006/relationships/image" Target="../media/image109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11.png"/><Relationship Id="rId5" Type="http://schemas.openxmlformats.org/officeDocument/2006/relationships/image" Target="../media/image108.png"/><Relationship Id="rId10" Type="http://schemas.openxmlformats.org/officeDocument/2006/relationships/image" Target="../media/image110.png"/><Relationship Id="rId4" Type="http://schemas.openxmlformats.org/officeDocument/2006/relationships/image" Target="../media/image107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10.png"/><Relationship Id="rId3" Type="http://schemas.openxmlformats.org/officeDocument/2006/relationships/image" Target="../media/image33.png"/><Relationship Id="rId7" Type="http://schemas.openxmlformats.org/officeDocument/2006/relationships/image" Target="../media/image10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108.png"/><Relationship Id="rId15" Type="http://schemas.openxmlformats.org/officeDocument/2006/relationships/image" Target="../media/image112.png"/><Relationship Id="rId10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21.png"/><Relationship Id="rId14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12.png"/><Relationship Id="rId3" Type="http://schemas.openxmlformats.org/officeDocument/2006/relationships/image" Target="../media/image33.png"/><Relationship Id="rId7" Type="http://schemas.openxmlformats.org/officeDocument/2006/relationships/image" Target="../media/image123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0.png"/><Relationship Id="rId5" Type="http://schemas.openxmlformats.org/officeDocument/2006/relationships/image" Target="../media/image36.png"/><Relationship Id="rId10" Type="http://schemas.openxmlformats.org/officeDocument/2006/relationships/image" Target="../media/image43.png"/><Relationship Id="rId4" Type="http://schemas.openxmlformats.org/officeDocument/2006/relationships/image" Target="../media/image108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11.png"/><Relationship Id="rId3" Type="http://schemas.openxmlformats.org/officeDocument/2006/relationships/image" Target="../media/image33.png"/><Relationship Id="rId7" Type="http://schemas.openxmlformats.org/officeDocument/2006/relationships/image" Target="../media/image12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43.png"/><Relationship Id="rId5" Type="http://schemas.openxmlformats.org/officeDocument/2006/relationships/image" Target="../media/image36.png"/><Relationship Id="rId10" Type="http://schemas.openxmlformats.org/officeDocument/2006/relationships/image" Target="../media/image42.png"/><Relationship Id="rId4" Type="http://schemas.openxmlformats.org/officeDocument/2006/relationships/image" Target="../media/image108.png"/><Relationship Id="rId9" Type="http://schemas.openxmlformats.org/officeDocument/2006/relationships/image" Target="../media/image127.png"/><Relationship Id="rId14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12.png"/><Relationship Id="rId3" Type="http://schemas.openxmlformats.org/officeDocument/2006/relationships/image" Target="../media/image36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10.png"/><Relationship Id="rId5" Type="http://schemas.openxmlformats.org/officeDocument/2006/relationships/image" Target="../media/image128.png"/><Relationship Id="rId10" Type="http://schemas.openxmlformats.org/officeDocument/2006/relationships/image" Target="../media/image42.png"/><Relationship Id="rId4" Type="http://schemas.openxmlformats.org/officeDocument/2006/relationships/image" Target="../media/image109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11.png"/><Relationship Id="rId3" Type="http://schemas.openxmlformats.org/officeDocument/2006/relationships/image" Target="../media/image33.png"/><Relationship Id="rId7" Type="http://schemas.openxmlformats.org/officeDocument/2006/relationships/image" Target="../media/image109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3.png"/><Relationship Id="rId5" Type="http://schemas.openxmlformats.org/officeDocument/2006/relationships/image" Target="../media/image108.png"/><Relationship Id="rId15" Type="http://schemas.openxmlformats.org/officeDocument/2006/relationships/image" Target="../media/image112.png"/><Relationship Id="rId10" Type="http://schemas.openxmlformats.org/officeDocument/2006/relationships/image" Target="../media/image133.png"/><Relationship Id="rId4" Type="http://schemas.openxmlformats.org/officeDocument/2006/relationships/image" Target="../media/image130.png"/><Relationship Id="rId9" Type="http://schemas.openxmlformats.org/officeDocument/2006/relationships/image" Target="../media/image132.png"/><Relationship Id="rId1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29.png"/><Relationship Id="rId4" Type="http://schemas.openxmlformats.org/officeDocument/2006/relationships/image" Target="../media/image1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26" Type="http://schemas.openxmlformats.org/officeDocument/2006/relationships/image" Target="../media/image159.png"/><Relationship Id="rId3" Type="http://schemas.openxmlformats.org/officeDocument/2006/relationships/image" Target="../media/image33.png"/><Relationship Id="rId21" Type="http://schemas.openxmlformats.org/officeDocument/2006/relationships/image" Target="../media/image154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5" Type="http://schemas.openxmlformats.org/officeDocument/2006/relationships/image" Target="../media/image158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49.png"/><Relationship Id="rId20" Type="http://schemas.openxmlformats.org/officeDocument/2006/relationships/image" Target="../media/image153.png"/><Relationship Id="rId29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44.png"/><Relationship Id="rId24" Type="http://schemas.openxmlformats.org/officeDocument/2006/relationships/image" Target="../media/image157.png"/><Relationship Id="rId5" Type="http://schemas.openxmlformats.org/officeDocument/2006/relationships/image" Target="../media/image108.png"/><Relationship Id="rId15" Type="http://schemas.openxmlformats.org/officeDocument/2006/relationships/image" Target="../media/image148.png"/><Relationship Id="rId23" Type="http://schemas.openxmlformats.org/officeDocument/2006/relationships/image" Target="../media/image156.png"/><Relationship Id="rId28" Type="http://schemas.openxmlformats.org/officeDocument/2006/relationships/image" Target="../media/image161.png"/><Relationship Id="rId10" Type="http://schemas.openxmlformats.org/officeDocument/2006/relationships/image" Target="../media/image143.png"/><Relationship Id="rId19" Type="http://schemas.openxmlformats.org/officeDocument/2006/relationships/image" Target="../media/image152.png"/><Relationship Id="rId31" Type="http://schemas.openxmlformats.org/officeDocument/2006/relationships/image" Target="../media/image164.png"/><Relationship Id="rId4" Type="http://schemas.openxmlformats.org/officeDocument/2006/relationships/image" Target="../media/image139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Relationship Id="rId22" Type="http://schemas.openxmlformats.org/officeDocument/2006/relationships/image" Target="../media/image155.png"/><Relationship Id="rId27" Type="http://schemas.openxmlformats.org/officeDocument/2006/relationships/image" Target="../media/image160.png"/><Relationship Id="rId30" Type="http://schemas.openxmlformats.org/officeDocument/2006/relationships/image" Target="../media/image1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1.png"/><Relationship Id="rId18" Type="http://schemas.openxmlformats.org/officeDocument/2006/relationships/image" Target="../media/image44.png"/><Relationship Id="rId3" Type="http://schemas.openxmlformats.org/officeDocument/2006/relationships/image" Target="../media/image33.png"/><Relationship Id="rId21" Type="http://schemas.openxmlformats.org/officeDocument/2006/relationships/image" Target="../media/image47.png"/><Relationship Id="rId7" Type="http://schemas.openxmlformats.org/officeDocument/2006/relationships/image" Target="../media/image37.png"/><Relationship Id="rId12" Type="http://schemas.openxmlformats.org/officeDocument/2006/relationships/image" Target="../media/image52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51.png"/><Relationship Id="rId5" Type="http://schemas.openxmlformats.org/officeDocument/2006/relationships/image" Target="../media/image35.png"/><Relationship Id="rId15" Type="http://schemas.openxmlformats.org/officeDocument/2006/relationships/image" Target="../media/image53.png"/><Relationship Id="rId10" Type="http://schemas.openxmlformats.org/officeDocument/2006/relationships/image" Target="../media/image50.png"/><Relationship Id="rId19" Type="http://schemas.openxmlformats.org/officeDocument/2006/relationships/image" Target="../media/image45.png"/><Relationship Id="rId4" Type="http://schemas.openxmlformats.org/officeDocument/2006/relationships/image" Target="../media/image34.png"/><Relationship Id="rId9" Type="http://schemas.openxmlformats.org/officeDocument/2006/relationships/image" Target="../media/image49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18" Type="http://schemas.openxmlformats.org/officeDocument/2006/relationships/image" Target="../media/image43.png"/><Relationship Id="rId3" Type="http://schemas.openxmlformats.org/officeDocument/2006/relationships/image" Target="../media/image33.png"/><Relationship Id="rId21" Type="http://schemas.openxmlformats.org/officeDocument/2006/relationships/image" Target="../media/image45.png"/><Relationship Id="rId7" Type="http://schemas.openxmlformats.org/officeDocument/2006/relationships/image" Target="../media/image37.png"/><Relationship Id="rId12" Type="http://schemas.openxmlformats.org/officeDocument/2006/relationships/image" Target="../media/image57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56.png"/><Relationship Id="rId5" Type="http://schemas.openxmlformats.org/officeDocument/2006/relationships/image" Target="../media/image35.png"/><Relationship Id="rId15" Type="http://schemas.openxmlformats.org/officeDocument/2006/relationships/image" Target="../media/image31.png"/><Relationship Id="rId23" Type="http://schemas.openxmlformats.org/officeDocument/2006/relationships/image" Target="../media/image47.png"/><Relationship Id="rId10" Type="http://schemas.openxmlformats.org/officeDocument/2006/relationships/image" Target="../media/image50.png"/><Relationship Id="rId19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Relationship Id="rId22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18" Type="http://schemas.openxmlformats.org/officeDocument/2006/relationships/image" Target="../media/image44.png"/><Relationship Id="rId3" Type="http://schemas.openxmlformats.org/officeDocument/2006/relationships/image" Target="../media/image33.png"/><Relationship Id="rId21" Type="http://schemas.openxmlformats.org/officeDocument/2006/relationships/image" Target="../media/image47.png"/><Relationship Id="rId7" Type="http://schemas.openxmlformats.org/officeDocument/2006/relationships/image" Target="../media/image37.png"/><Relationship Id="rId12" Type="http://schemas.openxmlformats.org/officeDocument/2006/relationships/image" Target="../media/image64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63.png"/><Relationship Id="rId5" Type="http://schemas.openxmlformats.org/officeDocument/2006/relationships/image" Target="../media/image35.png"/><Relationship Id="rId15" Type="http://schemas.openxmlformats.org/officeDocument/2006/relationships/image" Target="../media/image31.png"/><Relationship Id="rId10" Type="http://schemas.openxmlformats.org/officeDocument/2006/relationships/image" Target="../media/image32.png"/><Relationship Id="rId19" Type="http://schemas.openxmlformats.org/officeDocument/2006/relationships/image" Target="../media/image45.png"/><Relationship Id="rId4" Type="http://schemas.openxmlformats.org/officeDocument/2006/relationships/image" Target="../media/image34.png"/><Relationship Id="rId9" Type="http://schemas.openxmlformats.org/officeDocument/2006/relationships/image" Target="../media/image62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47.png"/><Relationship Id="rId3" Type="http://schemas.openxmlformats.org/officeDocument/2006/relationships/image" Target="../media/image33.png"/><Relationship Id="rId21" Type="http://schemas.openxmlformats.org/officeDocument/2006/relationships/image" Target="../media/image43.png"/><Relationship Id="rId7" Type="http://schemas.openxmlformats.org/officeDocument/2006/relationships/image" Target="../media/image37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70.png"/><Relationship Id="rId24" Type="http://schemas.openxmlformats.org/officeDocument/2006/relationships/image" Target="../media/image42.png"/><Relationship Id="rId5" Type="http://schemas.openxmlformats.org/officeDocument/2006/relationships/image" Target="../media/image35.png"/><Relationship Id="rId15" Type="http://schemas.openxmlformats.org/officeDocument/2006/relationships/image" Target="../media/image74.png"/><Relationship Id="rId23" Type="http://schemas.openxmlformats.org/officeDocument/2006/relationships/image" Target="../media/image45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34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46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5.png"/><Relationship Id="rId5" Type="http://schemas.openxmlformats.org/officeDocument/2006/relationships/image" Target="../media/image35.png"/><Relationship Id="rId15" Type="http://schemas.openxmlformats.org/officeDocument/2006/relationships/image" Target="../media/image81.png"/><Relationship Id="rId10" Type="http://schemas.openxmlformats.org/officeDocument/2006/relationships/image" Target="../media/image44.png"/><Relationship Id="rId4" Type="http://schemas.openxmlformats.org/officeDocument/2006/relationships/image" Target="../media/image34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69639" y="2106832"/>
            <a:ext cx="11708412" cy="9635353"/>
            <a:chOff x="-969639" y="2106832"/>
            <a:chExt cx="11708412" cy="96353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69639" y="2106832"/>
              <a:ext cx="11708412" cy="96353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62179" y="3699264"/>
            <a:ext cx="14499536" cy="18772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95445" y="5693618"/>
            <a:ext cx="9656410" cy="10971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40467" y="8712648"/>
            <a:ext cx="2866119" cy="7543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46067" y="9051687"/>
            <a:ext cx="571659" cy="605169"/>
            <a:chOff x="12346067" y="9051687"/>
            <a:chExt cx="571659" cy="6051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6067" y="9051687"/>
              <a:ext cx="571659" cy="605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58284" y="5940862"/>
            <a:ext cx="6214161" cy="493714"/>
            <a:chOff x="3758284" y="5940862"/>
            <a:chExt cx="6214161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8284" y="5940862"/>
              <a:ext cx="6214161" cy="493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49516" y="9308559"/>
            <a:ext cx="5039158" cy="548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431444" y="5250594"/>
            <a:ext cx="2286810" cy="1540096"/>
            <a:chOff x="13431444" y="5250594"/>
            <a:chExt cx="2286810" cy="15400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31444" y="5250594"/>
              <a:ext cx="2286810" cy="15400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50512" y="5238134"/>
            <a:ext cx="2189901" cy="1093822"/>
            <a:chOff x="15550512" y="5238134"/>
            <a:chExt cx="2189901" cy="10938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50512" y="5238134"/>
              <a:ext cx="2189901" cy="109382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97984" y="5746364"/>
            <a:ext cx="1486185" cy="3657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08666" y="3408636"/>
            <a:ext cx="2888223" cy="2403925"/>
            <a:chOff x="2908666" y="3408636"/>
            <a:chExt cx="2888223" cy="24039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08666" y="3408636"/>
              <a:ext cx="2888223" cy="2403925"/>
              <a:chOff x="2908666" y="3408636"/>
              <a:chExt cx="2888223" cy="240392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08666" y="3408636"/>
                <a:ext cx="2888223" cy="240392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3070" y="4464768"/>
              <a:ext cx="2675767" cy="9545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24593" y="6096140"/>
            <a:ext cx="2888223" cy="2403925"/>
            <a:chOff x="6924593" y="6096140"/>
            <a:chExt cx="2888223" cy="2403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24593" y="6096140"/>
              <a:ext cx="2888223" cy="24039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7662" y="6874912"/>
            <a:ext cx="2813792" cy="1397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81818" y="6096140"/>
            <a:ext cx="2888223" cy="2403925"/>
            <a:chOff x="14581818" y="6096140"/>
            <a:chExt cx="2888223" cy="240392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581818" y="6096140"/>
              <a:ext cx="2888223" cy="2403925"/>
              <a:chOff x="14581818" y="6096140"/>
              <a:chExt cx="2888223" cy="240392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581818" y="6096140"/>
                <a:ext cx="2888223" cy="240392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69675" y="7152272"/>
              <a:ext cx="2920838" cy="9545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42622" y="3501255"/>
            <a:ext cx="2888223" cy="2403925"/>
            <a:chOff x="10842622" y="3501255"/>
            <a:chExt cx="2888223" cy="24039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42622" y="3501255"/>
              <a:ext cx="2888223" cy="240392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30486" y="4557387"/>
            <a:ext cx="2390393" cy="9545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94630" y="1861617"/>
            <a:ext cx="1684071" cy="164801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17291" y="4575969"/>
            <a:ext cx="1599959" cy="164801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38396" y="1954236"/>
            <a:ext cx="1581674" cy="164801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367746" y="4697436"/>
            <a:ext cx="1579845" cy="16480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58451" y="8879391"/>
            <a:ext cx="1820507" cy="888408"/>
            <a:chOff x="7458451" y="8879391"/>
            <a:chExt cx="1820507" cy="8884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7458451" y="8879391"/>
              <a:ext cx="1820507" cy="8884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16414" y="2113828"/>
            <a:ext cx="7869843" cy="4661035"/>
            <a:chOff x="2716414" y="2113828"/>
            <a:chExt cx="7869843" cy="46610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16414" y="2113828"/>
              <a:ext cx="7869843" cy="46610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41186" y="7421425"/>
            <a:ext cx="8033155" cy="22214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599437" y="3407000"/>
            <a:ext cx="6171429" cy="3285382"/>
            <a:chOff x="11599437" y="3407000"/>
            <a:chExt cx="6171429" cy="328538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99437" y="3407000"/>
              <a:ext cx="6171429" cy="328538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33438" y="3636747"/>
            <a:ext cx="2493767" cy="94473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639430" y="4546850"/>
            <a:ext cx="2493764" cy="9740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08666" y="3408636"/>
            <a:ext cx="2888223" cy="2403925"/>
            <a:chOff x="2908666" y="3408636"/>
            <a:chExt cx="2888223" cy="24039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08666" y="3408636"/>
              <a:ext cx="2888223" cy="2403925"/>
              <a:chOff x="2908666" y="3408636"/>
              <a:chExt cx="2888223" cy="240392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08666" y="3408636"/>
                <a:ext cx="2888223" cy="240392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3070" y="4464768"/>
              <a:ext cx="2675767" cy="9545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24593" y="6096140"/>
            <a:ext cx="2888223" cy="2403925"/>
            <a:chOff x="6924593" y="6096140"/>
            <a:chExt cx="2888223" cy="2403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24593" y="6096140"/>
              <a:ext cx="2888223" cy="24039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7662" y="6874912"/>
            <a:ext cx="2813792" cy="1397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81818" y="6096140"/>
            <a:ext cx="2888223" cy="2403925"/>
            <a:chOff x="14581818" y="6096140"/>
            <a:chExt cx="2888223" cy="240392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581818" y="6096140"/>
              <a:ext cx="2888223" cy="2403925"/>
              <a:chOff x="14581818" y="6096140"/>
              <a:chExt cx="2888223" cy="240392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581818" y="6096140"/>
                <a:ext cx="2888223" cy="240392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69675" y="7152272"/>
              <a:ext cx="2920838" cy="9545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42622" y="3501255"/>
            <a:ext cx="2888223" cy="2403925"/>
            <a:chOff x="10842622" y="3501255"/>
            <a:chExt cx="2888223" cy="24039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42622" y="3501255"/>
              <a:ext cx="2888223" cy="240392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30486" y="4557387"/>
            <a:ext cx="2390393" cy="9545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94630" y="1861617"/>
            <a:ext cx="1684071" cy="164801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17291" y="4575969"/>
            <a:ext cx="1599959" cy="164801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38396" y="1954236"/>
            <a:ext cx="1581674" cy="164801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367746" y="4697436"/>
            <a:ext cx="1579845" cy="16480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427210" y="6292048"/>
            <a:ext cx="1820507" cy="888408"/>
            <a:chOff x="11427210" y="6292048"/>
            <a:chExt cx="1820507" cy="8884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11427210" y="6292048"/>
              <a:ext cx="1820507" cy="8884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88423" y="3388410"/>
            <a:ext cx="2517719" cy="3138110"/>
            <a:chOff x="2988423" y="3388410"/>
            <a:chExt cx="2517719" cy="31381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60000">
              <a:off x="2988423" y="3388410"/>
              <a:ext cx="2517719" cy="31381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57711" y="3014122"/>
            <a:ext cx="6908528" cy="3766610"/>
            <a:chOff x="6257711" y="3014122"/>
            <a:chExt cx="6908528" cy="37666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57711" y="3014122"/>
              <a:ext cx="6908528" cy="37666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3650667" y="3328372"/>
            <a:ext cx="2517719" cy="3138110"/>
            <a:chOff x="13650667" y="3328372"/>
            <a:chExt cx="2517719" cy="31381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0667" y="3328372"/>
              <a:ext cx="2517719" cy="313811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23622" y="3877041"/>
            <a:ext cx="2041854" cy="110957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85866" y="4963337"/>
            <a:ext cx="2041854" cy="111018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13339" y="7844295"/>
            <a:ext cx="8493150" cy="15679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08666" y="3408636"/>
            <a:ext cx="2888223" cy="2403925"/>
            <a:chOff x="2908666" y="3408636"/>
            <a:chExt cx="2888223" cy="24039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08666" y="3408636"/>
              <a:ext cx="2888223" cy="2403925"/>
              <a:chOff x="2908666" y="3408636"/>
              <a:chExt cx="2888223" cy="240392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08666" y="3408636"/>
                <a:ext cx="2888223" cy="240392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3070" y="4464768"/>
              <a:ext cx="2675767" cy="9545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24593" y="6096140"/>
            <a:ext cx="2888223" cy="2403925"/>
            <a:chOff x="6924593" y="6096140"/>
            <a:chExt cx="2888223" cy="2403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24593" y="6096140"/>
              <a:ext cx="2888223" cy="24039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7662" y="6874912"/>
            <a:ext cx="2813792" cy="1397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81818" y="6096140"/>
            <a:ext cx="2888223" cy="2403925"/>
            <a:chOff x="14581818" y="6096140"/>
            <a:chExt cx="2888223" cy="240392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581818" y="6096140"/>
              <a:ext cx="2888223" cy="2403925"/>
              <a:chOff x="14581818" y="6096140"/>
              <a:chExt cx="2888223" cy="240392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581818" y="6096140"/>
                <a:ext cx="2888223" cy="240392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69675" y="7152272"/>
              <a:ext cx="2920838" cy="9545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42622" y="3501255"/>
            <a:ext cx="2888223" cy="2403925"/>
            <a:chOff x="10842622" y="3501255"/>
            <a:chExt cx="2888223" cy="24039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42622" y="3501255"/>
              <a:ext cx="2888223" cy="240392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30486" y="4557387"/>
            <a:ext cx="2390393" cy="9545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94630" y="1861617"/>
            <a:ext cx="1684071" cy="164801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17291" y="4575969"/>
            <a:ext cx="1599959" cy="164801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38396" y="1954236"/>
            <a:ext cx="1581674" cy="164801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367746" y="4697436"/>
            <a:ext cx="1579845" cy="16480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115676" y="8782515"/>
            <a:ext cx="1820507" cy="888408"/>
            <a:chOff x="15115676" y="8782515"/>
            <a:chExt cx="1820507" cy="8884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15115676" y="8782515"/>
              <a:ext cx="1820507" cy="8884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68347" y="1728009"/>
            <a:ext cx="5891085" cy="5086814"/>
            <a:chOff x="6768347" y="1728009"/>
            <a:chExt cx="5891085" cy="50868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8347" y="1728009"/>
              <a:ext cx="5891085" cy="50868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58760" y="7107261"/>
            <a:ext cx="7523682" cy="28728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554781" y="2704078"/>
            <a:ext cx="4288980" cy="2522929"/>
            <a:chOff x="2554781" y="2704078"/>
            <a:chExt cx="4288980" cy="25229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54781" y="2704078"/>
              <a:ext cx="4288980" cy="252292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64107" y="6348011"/>
            <a:ext cx="7485085" cy="13965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554781" y="5703946"/>
            <a:ext cx="4288980" cy="2522929"/>
            <a:chOff x="2554781" y="5703946"/>
            <a:chExt cx="4288980" cy="25229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54781" y="5703946"/>
              <a:ext cx="4288980" cy="25229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41859" y="3335849"/>
            <a:ext cx="13591200" cy="13965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43905" y="4274950"/>
            <a:ext cx="3805192" cy="12123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17580" y="3499741"/>
            <a:ext cx="2420415" cy="10921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6979" y="3975087"/>
            <a:ext cx="3454059" cy="31070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001" y="704056"/>
            <a:ext cx="3496528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220" y="794996"/>
            <a:ext cx="681957" cy="6121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19400" y="2516572"/>
            <a:ext cx="301897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로그인페이지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91800" y="2526534"/>
            <a:ext cx="301897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회원가입페이지</a:t>
            </a:r>
          </a:p>
        </p:txBody>
      </p:sp>
      <p:grpSp>
        <p:nvGrpSpPr>
          <p:cNvPr id="22" name="그룹 1001"/>
          <p:cNvGrpSpPr/>
          <p:nvPr/>
        </p:nvGrpSpPr>
        <p:grpSpPr>
          <a:xfrm>
            <a:off x="-222137" y="1818491"/>
            <a:ext cx="2512172" cy="2116563"/>
            <a:chOff x="-199115" y="1495481"/>
            <a:chExt cx="2512172" cy="2116563"/>
          </a:xfrm>
        </p:grpSpPr>
        <p:grpSp>
          <p:nvGrpSpPr>
            <p:cNvPr id="23" name="그룹 1002"/>
            <p:cNvGrpSpPr/>
            <p:nvPr/>
          </p:nvGrpSpPr>
          <p:grpSpPr>
            <a:xfrm>
              <a:off x="-361" y="1495481"/>
              <a:ext cx="2114664" cy="620855"/>
              <a:chOff x="-361" y="1495481"/>
              <a:chExt cx="2114664" cy="620855"/>
            </a:xfrm>
          </p:grpSpPr>
          <p:pic>
            <p:nvPicPr>
              <p:cNvPr id="31" name="Object 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361" y="1495481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24" name="그룹 1003"/>
            <p:cNvGrpSpPr/>
            <p:nvPr/>
          </p:nvGrpSpPr>
          <p:grpSpPr>
            <a:xfrm>
              <a:off x="-361" y="2249237"/>
              <a:ext cx="2114664" cy="620855"/>
              <a:chOff x="-361" y="2249237"/>
              <a:chExt cx="2114664" cy="620855"/>
            </a:xfrm>
          </p:grpSpPr>
          <p:pic>
            <p:nvPicPr>
              <p:cNvPr id="30" name="Object 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61" y="2249237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5" name="Object 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6571" y="1577343"/>
              <a:ext cx="1145500" cy="548557"/>
            </a:xfrm>
            <a:prstGeom prst="rect">
              <a:avLst/>
            </a:prstGeom>
          </p:spPr>
        </p:pic>
        <p:pic>
          <p:nvPicPr>
            <p:cNvPr id="26" name="Object 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677" y="2203524"/>
              <a:ext cx="1675789" cy="658190"/>
            </a:xfrm>
            <a:prstGeom prst="rect">
              <a:avLst/>
            </a:prstGeom>
          </p:spPr>
        </p:pic>
        <p:grpSp>
          <p:nvGrpSpPr>
            <p:cNvPr id="27" name="그룹 1004"/>
            <p:cNvGrpSpPr/>
            <p:nvPr/>
          </p:nvGrpSpPr>
          <p:grpSpPr>
            <a:xfrm>
              <a:off x="9163" y="2991190"/>
              <a:ext cx="2114664" cy="620855"/>
              <a:chOff x="9163" y="2991190"/>
              <a:chExt cx="2114664" cy="620855"/>
            </a:xfrm>
          </p:grpSpPr>
          <p:pic>
            <p:nvPicPr>
              <p:cNvPr id="29" name="Object 1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63" y="2991190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8" name="Object 1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39114" y="3090789"/>
              <a:ext cx="2414724" cy="47998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9400" y="3314200"/>
            <a:ext cx="6553200" cy="45903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91800" y="3314200"/>
            <a:ext cx="6679974" cy="45903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001" y="704056"/>
            <a:ext cx="3496528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220" y="794996"/>
            <a:ext cx="681957" cy="612189"/>
          </a:xfrm>
          <a:prstGeom prst="rect">
            <a:avLst/>
          </a:prstGeom>
        </p:spPr>
      </p:pic>
      <p:grpSp>
        <p:nvGrpSpPr>
          <p:cNvPr id="22" name="그룹 1001"/>
          <p:cNvGrpSpPr/>
          <p:nvPr/>
        </p:nvGrpSpPr>
        <p:grpSpPr>
          <a:xfrm>
            <a:off x="-222137" y="1818491"/>
            <a:ext cx="2512172" cy="2116563"/>
            <a:chOff x="-199115" y="1495481"/>
            <a:chExt cx="2512172" cy="2116563"/>
          </a:xfrm>
        </p:grpSpPr>
        <p:grpSp>
          <p:nvGrpSpPr>
            <p:cNvPr id="23" name="그룹 1002"/>
            <p:cNvGrpSpPr/>
            <p:nvPr/>
          </p:nvGrpSpPr>
          <p:grpSpPr>
            <a:xfrm>
              <a:off x="-361" y="1495481"/>
              <a:ext cx="2114664" cy="620855"/>
              <a:chOff x="-361" y="1495481"/>
              <a:chExt cx="2114664" cy="620855"/>
            </a:xfrm>
          </p:grpSpPr>
          <p:pic>
            <p:nvPicPr>
              <p:cNvPr id="31" name="Object 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361" y="1495481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24" name="그룹 1003"/>
            <p:cNvGrpSpPr/>
            <p:nvPr/>
          </p:nvGrpSpPr>
          <p:grpSpPr>
            <a:xfrm>
              <a:off x="-361" y="2249237"/>
              <a:ext cx="2114664" cy="620855"/>
              <a:chOff x="-361" y="2249237"/>
              <a:chExt cx="2114664" cy="620855"/>
            </a:xfrm>
          </p:grpSpPr>
          <p:pic>
            <p:nvPicPr>
              <p:cNvPr id="30" name="Object 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61" y="2249237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5" name="Object 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6571" y="1577343"/>
              <a:ext cx="1145500" cy="548557"/>
            </a:xfrm>
            <a:prstGeom prst="rect">
              <a:avLst/>
            </a:prstGeom>
          </p:spPr>
        </p:pic>
        <p:pic>
          <p:nvPicPr>
            <p:cNvPr id="26" name="Object 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677" y="2203524"/>
              <a:ext cx="1675789" cy="658190"/>
            </a:xfrm>
            <a:prstGeom prst="rect">
              <a:avLst/>
            </a:prstGeom>
          </p:spPr>
        </p:pic>
        <p:grpSp>
          <p:nvGrpSpPr>
            <p:cNvPr id="27" name="그룹 1004"/>
            <p:cNvGrpSpPr/>
            <p:nvPr/>
          </p:nvGrpSpPr>
          <p:grpSpPr>
            <a:xfrm>
              <a:off x="9163" y="2991190"/>
              <a:ext cx="2114664" cy="620855"/>
              <a:chOff x="9163" y="2991190"/>
              <a:chExt cx="2114664" cy="620855"/>
            </a:xfrm>
          </p:grpSpPr>
          <p:pic>
            <p:nvPicPr>
              <p:cNvPr id="29" name="Object 1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63" y="2991190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8" name="Object 1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39114" y="3090789"/>
              <a:ext cx="2414724" cy="479988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2819400" y="2516572"/>
            <a:ext cx="3581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 err="1"/>
              <a:t>화상플랫폼</a:t>
            </a:r>
            <a:r>
              <a:rPr lang="en-US" altLang="ko-KR" dirty="0"/>
              <a:t>(</a:t>
            </a:r>
            <a:r>
              <a:rPr lang="ko-KR" altLang="en-US" dirty="0" err="1"/>
              <a:t>청강자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591800" y="2526534"/>
            <a:ext cx="37338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 err="1"/>
              <a:t>화상플랫폼</a:t>
            </a:r>
            <a:r>
              <a:rPr lang="en-US" altLang="ko-KR" dirty="0"/>
              <a:t>(</a:t>
            </a:r>
            <a:r>
              <a:rPr lang="ko-KR" altLang="en-US" dirty="0" err="1"/>
              <a:t>강의자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9400" y="3423907"/>
            <a:ext cx="6982128" cy="46594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68340" y="3413800"/>
            <a:ext cx="7133860" cy="46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8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0272" y="1309604"/>
            <a:ext cx="4931583" cy="15755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89620" y="6582354"/>
            <a:ext cx="2942094" cy="571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72236" y="3437184"/>
            <a:ext cx="2282669" cy="2735570"/>
            <a:chOff x="3972236" y="3437184"/>
            <a:chExt cx="2282669" cy="27355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2236" y="3437184"/>
              <a:ext cx="2282669" cy="273557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79998" y="4300278"/>
            <a:ext cx="1266255" cy="5714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14181" y="4548986"/>
            <a:ext cx="1651918" cy="16256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55066" y="6959800"/>
            <a:ext cx="2917009" cy="326400"/>
            <a:chOff x="3655066" y="6959800"/>
            <a:chExt cx="2917009" cy="3264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55066" y="6959800"/>
              <a:ext cx="2917009" cy="3264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97243" y="6582354"/>
            <a:ext cx="2601468" cy="57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01525" y="3437184"/>
            <a:ext cx="2282669" cy="2735570"/>
            <a:chOff x="8001525" y="3437184"/>
            <a:chExt cx="2282669" cy="27355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1525" y="3437184"/>
              <a:ext cx="2282669" cy="273557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09961" y="7327494"/>
            <a:ext cx="4206802" cy="11166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287" y="4300278"/>
            <a:ext cx="1266255" cy="5714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52103" y="4548986"/>
            <a:ext cx="1828179" cy="16256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87548" y="6959800"/>
            <a:ext cx="2910624" cy="326400"/>
            <a:chOff x="7687548" y="6959800"/>
            <a:chExt cx="2910624" cy="3264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87548" y="6959800"/>
              <a:ext cx="2910624" cy="3264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35620" y="6582354"/>
            <a:ext cx="2614167" cy="57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39860" y="3437184"/>
            <a:ext cx="2282669" cy="2735570"/>
            <a:chOff x="12139860" y="3437184"/>
            <a:chExt cx="2282669" cy="27355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39860" y="3437184"/>
              <a:ext cx="2282669" cy="273557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47622" y="4300278"/>
            <a:ext cx="1266255" cy="5714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58091" y="4548986"/>
            <a:ext cx="1863278" cy="16256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22690" y="6959800"/>
            <a:ext cx="2917009" cy="326400"/>
            <a:chOff x="11822690" y="6959800"/>
            <a:chExt cx="2917009" cy="3264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22690" y="6959800"/>
              <a:ext cx="2917009" cy="32640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92723" y="7367637"/>
            <a:ext cx="1147100" cy="144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66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001" y="704056"/>
            <a:ext cx="3496528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220" y="794996"/>
            <a:ext cx="681957" cy="612189"/>
          </a:xfrm>
          <a:prstGeom prst="rect">
            <a:avLst/>
          </a:prstGeom>
        </p:spPr>
      </p:pic>
      <p:grpSp>
        <p:nvGrpSpPr>
          <p:cNvPr id="22" name="그룹 1001"/>
          <p:cNvGrpSpPr/>
          <p:nvPr/>
        </p:nvGrpSpPr>
        <p:grpSpPr>
          <a:xfrm>
            <a:off x="-222137" y="1818491"/>
            <a:ext cx="2512172" cy="2116563"/>
            <a:chOff x="-199115" y="1495481"/>
            <a:chExt cx="2512172" cy="2116563"/>
          </a:xfrm>
        </p:grpSpPr>
        <p:grpSp>
          <p:nvGrpSpPr>
            <p:cNvPr id="23" name="그룹 1002"/>
            <p:cNvGrpSpPr/>
            <p:nvPr/>
          </p:nvGrpSpPr>
          <p:grpSpPr>
            <a:xfrm>
              <a:off x="-361" y="1495481"/>
              <a:ext cx="2114664" cy="620855"/>
              <a:chOff x="-361" y="1495481"/>
              <a:chExt cx="2114664" cy="620855"/>
            </a:xfrm>
          </p:grpSpPr>
          <p:pic>
            <p:nvPicPr>
              <p:cNvPr id="31" name="Object 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361" y="1495481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24" name="그룹 1003"/>
            <p:cNvGrpSpPr/>
            <p:nvPr/>
          </p:nvGrpSpPr>
          <p:grpSpPr>
            <a:xfrm>
              <a:off x="-361" y="2249237"/>
              <a:ext cx="2114664" cy="620855"/>
              <a:chOff x="-361" y="2249237"/>
              <a:chExt cx="2114664" cy="620855"/>
            </a:xfrm>
          </p:grpSpPr>
          <p:pic>
            <p:nvPicPr>
              <p:cNvPr id="30" name="Object 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61" y="2249237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5" name="Object 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6571" y="1577343"/>
              <a:ext cx="1145500" cy="548557"/>
            </a:xfrm>
            <a:prstGeom prst="rect">
              <a:avLst/>
            </a:prstGeom>
          </p:spPr>
        </p:pic>
        <p:pic>
          <p:nvPicPr>
            <p:cNvPr id="26" name="Object 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677" y="2203524"/>
              <a:ext cx="1675789" cy="658190"/>
            </a:xfrm>
            <a:prstGeom prst="rect">
              <a:avLst/>
            </a:prstGeom>
          </p:spPr>
        </p:pic>
        <p:grpSp>
          <p:nvGrpSpPr>
            <p:cNvPr id="27" name="그룹 1004"/>
            <p:cNvGrpSpPr/>
            <p:nvPr/>
          </p:nvGrpSpPr>
          <p:grpSpPr>
            <a:xfrm>
              <a:off x="9163" y="2991190"/>
              <a:ext cx="2114664" cy="620855"/>
              <a:chOff x="9163" y="2991190"/>
              <a:chExt cx="2114664" cy="620855"/>
            </a:xfrm>
          </p:grpSpPr>
          <p:pic>
            <p:nvPicPr>
              <p:cNvPr id="29" name="Object 1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63" y="2991190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8" name="Object 1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39114" y="3090789"/>
              <a:ext cx="2414724" cy="479988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2819400" y="2516572"/>
            <a:ext cx="3581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출결관리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3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청강자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591800" y="2526534"/>
            <a:ext cx="37338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수업관리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3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청강자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55167" y="3624627"/>
            <a:ext cx="6870819" cy="45668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91800" y="3647176"/>
            <a:ext cx="6858000" cy="4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4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001" y="704056"/>
            <a:ext cx="3496528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220" y="794996"/>
            <a:ext cx="681957" cy="612189"/>
          </a:xfrm>
          <a:prstGeom prst="rect">
            <a:avLst/>
          </a:prstGeom>
        </p:spPr>
      </p:pic>
      <p:grpSp>
        <p:nvGrpSpPr>
          <p:cNvPr id="22" name="그룹 1001"/>
          <p:cNvGrpSpPr/>
          <p:nvPr/>
        </p:nvGrpSpPr>
        <p:grpSpPr>
          <a:xfrm>
            <a:off x="-222137" y="1818491"/>
            <a:ext cx="2512172" cy="2116563"/>
            <a:chOff x="-199115" y="1495481"/>
            <a:chExt cx="2512172" cy="2116563"/>
          </a:xfrm>
        </p:grpSpPr>
        <p:grpSp>
          <p:nvGrpSpPr>
            <p:cNvPr id="23" name="그룹 1002"/>
            <p:cNvGrpSpPr/>
            <p:nvPr/>
          </p:nvGrpSpPr>
          <p:grpSpPr>
            <a:xfrm>
              <a:off x="-361" y="1495481"/>
              <a:ext cx="2114664" cy="620855"/>
              <a:chOff x="-361" y="1495481"/>
              <a:chExt cx="2114664" cy="620855"/>
            </a:xfrm>
          </p:grpSpPr>
          <p:pic>
            <p:nvPicPr>
              <p:cNvPr id="31" name="Object 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361" y="1495481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24" name="그룹 1003"/>
            <p:cNvGrpSpPr/>
            <p:nvPr/>
          </p:nvGrpSpPr>
          <p:grpSpPr>
            <a:xfrm>
              <a:off x="-361" y="2249237"/>
              <a:ext cx="2114664" cy="620855"/>
              <a:chOff x="-361" y="2249237"/>
              <a:chExt cx="2114664" cy="620855"/>
            </a:xfrm>
          </p:grpSpPr>
          <p:pic>
            <p:nvPicPr>
              <p:cNvPr id="30" name="Object 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61" y="2249237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5" name="Object 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6571" y="1577343"/>
              <a:ext cx="1145500" cy="548557"/>
            </a:xfrm>
            <a:prstGeom prst="rect">
              <a:avLst/>
            </a:prstGeom>
          </p:spPr>
        </p:pic>
        <p:pic>
          <p:nvPicPr>
            <p:cNvPr id="26" name="Object 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677" y="2203524"/>
              <a:ext cx="1675789" cy="658190"/>
            </a:xfrm>
            <a:prstGeom prst="rect">
              <a:avLst/>
            </a:prstGeom>
          </p:spPr>
        </p:pic>
        <p:grpSp>
          <p:nvGrpSpPr>
            <p:cNvPr id="27" name="그룹 1004"/>
            <p:cNvGrpSpPr/>
            <p:nvPr/>
          </p:nvGrpSpPr>
          <p:grpSpPr>
            <a:xfrm>
              <a:off x="9163" y="2991190"/>
              <a:ext cx="2114664" cy="620855"/>
              <a:chOff x="9163" y="2991190"/>
              <a:chExt cx="2114664" cy="620855"/>
            </a:xfrm>
          </p:grpSpPr>
          <p:pic>
            <p:nvPicPr>
              <p:cNvPr id="29" name="Object 1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63" y="2991190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8" name="Object 1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39114" y="3090789"/>
              <a:ext cx="2414724" cy="47998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4275" y="2855629"/>
            <a:ext cx="8915400" cy="580744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921275" y="1864135"/>
            <a:ext cx="3581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 err="1" smtClean="0"/>
              <a:t>수업관리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강의자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98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001" y="704056"/>
            <a:ext cx="3496528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220" y="794996"/>
            <a:ext cx="681957" cy="61218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01172" y="1901368"/>
            <a:ext cx="15880008" cy="7466936"/>
            <a:chOff x="1341192" y="1470436"/>
            <a:chExt cx="15880008" cy="746693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77000" y="1788225"/>
              <a:ext cx="5029200" cy="7149147"/>
              <a:chOff x="6875978" y="1881319"/>
              <a:chExt cx="4533759" cy="617142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75978" y="1881319"/>
                <a:ext cx="4533759" cy="61714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887200" y="1599293"/>
              <a:ext cx="5334000" cy="7338079"/>
              <a:chOff x="11788556" y="1881319"/>
              <a:chExt cx="4343768" cy="617142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788556" y="1881319"/>
                <a:ext cx="4343768" cy="61714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41192" y="1577690"/>
              <a:ext cx="4945308" cy="7325908"/>
              <a:chOff x="2037427" y="1776747"/>
              <a:chExt cx="4371558" cy="627600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037427" y="1776747"/>
                <a:ext cx="4371558" cy="6276000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1680246" y="1520760"/>
              <a:ext cx="2133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로그인페이지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9460" y="5178132"/>
              <a:ext cx="2133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회원가입페이지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25554" y="1494360"/>
              <a:ext cx="2133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화상플랫폼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청강자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97433" y="5215866"/>
              <a:ext cx="2133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화상플랫폼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강의자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012064" y="1470436"/>
              <a:ext cx="2133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출결관리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청강자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017563" y="5203904"/>
              <a:ext cx="2133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수업관리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청강자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22" name="그룹 1001"/>
          <p:cNvGrpSpPr/>
          <p:nvPr/>
        </p:nvGrpSpPr>
        <p:grpSpPr>
          <a:xfrm>
            <a:off x="-222137" y="1818491"/>
            <a:ext cx="2512172" cy="2116563"/>
            <a:chOff x="-199115" y="1495481"/>
            <a:chExt cx="2512172" cy="2116563"/>
          </a:xfrm>
        </p:grpSpPr>
        <p:grpSp>
          <p:nvGrpSpPr>
            <p:cNvPr id="23" name="그룹 1002"/>
            <p:cNvGrpSpPr/>
            <p:nvPr/>
          </p:nvGrpSpPr>
          <p:grpSpPr>
            <a:xfrm>
              <a:off x="-361" y="1495481"/>
              <a:ext cx="2114664" cy="620855"/>
              <a:chOff x="-361" y="1495481"/>
              <a:chExt cx="2114664" cy="620855"/>
            </a:xfrm>
          </p:grpSpPr>
          <p:pic>
            <p:nvPicPr>
              <p:cNvPr id="31" name="Object 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61" y="1495481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24" name="그룹 1003"/>
            <p:cNvGrpSpPr/>
            <p:nvPr/>
          </p:nvGrpSpPr>
          <p:grpSpPr>
            <a:xfrm>
              <a:off x="-361" y="2249237"/>
              <a:ext cx="2114664" cy="620855"/>
              <a:chOff x="-361" y="2249237"/>
              <a:chExt cx="2114664" cy="620855"/>
            </a:xfrm>
          </p:grpSpPr>
          <p:pic>
            <p:nvPicPr>
              <p:cNvPr id="30" name="Object 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61" y="2249237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5" name="Object 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6571" y="1577343"/>
              <a:ext cx="1145500" cy="548557"/>
            </a:xfrm>
            <a:prstGeom prst="rect">
              <a:avLst/>
            </a:prstGeom>
          </p:spPr>
        </p:pic>
        <p:pic>
          <p:nvPicPr>
            <p:cNvPr id="26" name="Object 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677" y="2203524"/>
              <a:ext cx="1675789" cy="658190"/>
            </a:xfrm>
            <a:prstGeom prst="rect">
              <a:avLst/>
            </a:prstGeom>
          </p:spPr>
        </p:pic>
        <p:grpSp>
          <p:nvGrpSpPr>
            <p:cNvPr id="27" name="그룹 1004"/>
            <p:cNvGrpSpPr/>
            <p:nvPr/>
          </p:nvGrpSpPr>
          <p:grpSpPr>
            <a:xfrm>
              <a:off x="9163" y="2991190"/>
              <a:ext cx="2114664" cy="620855"/>
              <a:chOff x="9163" y="2991190"/>
              <a:chExt cx="2114664" cy="620855"/>
            </a:xfrm>
          </p:grpSpPr>
          <p:pic>
            <p:nvPicPr>
              <p:cNvPr id="29" name="Object 1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163" y="2991190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8" name="Object 1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239114" y="3090789"/>
              <a:ext cx="2414724" cy="479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306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0" y="794996"/>
            <a:ext cx="681957" cy="6121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3001" y="704056"/>
            <a:ext cx="2986223" cy="5714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2107443"/>
            <a:ext cx="12344400" cy="7391400"/>
          </a:xfrm>
          <a:prstGeom prst="rect">
            <a:avLst/>
          </a:prstGeom>
        </p:spPr>
      </p:pic>
      <p:grpSp>
        <p:nvGrpSpPr>
          <p:cNvPr id="12" name="그룹 1001"/>
          <p:cNvGrpSpPr/>
          <p:nvPr/>
        </p:nvGrpSpPr>
        <p:grpSpPr>
          <a:xfrm>
            <a:off x="-222137" y="1818491"/>
            <a:ext cx="2512172" cy="2116563"/>
            <a:chOff x="-199115" y="1495481"/>
            <a:chExt cx="2512172" cy="2116563"/>
          </a:xfrm>
        </p:grpSpPr>
        <p:grpSp>
          <p:nvGrpSpPr>
            <p:cNvPr id="14" name="그룹 1002"/>
            <p:cNvGrpSpPr/>
            <p:nvPr/>
          </p:nvGrpSpPr>
          <p:grpSpPr>
            <a:xfrm>
              <a:off x="-361" y="1495481"/>
              <a:ext cx="2114664" cy="620855"/>
              <a:chOff x="-361" y="1495481"/>
              <a:chExt cx="2114664" cy="620855"/>
            </a:xfrm>
          </p:grpSpPr>
          <p:pic>
            <p:nvPicPr>
              <p:cNvPr id="22" name="Object 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61" y="1495481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5" name="그룹 1003"/>
            <p:cNvGrpSpPr/>
            <p:nvPr/>
          </p:nvGrpSpPr>
          <p:grpSpPr>
            <a:xfrm>
              <a:off x="-361" y="2249237"/>
              <a:ext cx="2114664" cy="620855"/>
              <a:chOff x="-361" y="2249237"/>
              <a:chExt cx="2114664" cy="620855"/>
            </a:xfrm>
          </p:grpSpPr>
          <p:pic>
            <p:nvPicPr>
              <p:cNvPr id="21" name="Object 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61" y="2249237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16" name="Object 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6571" y="1577343"/>
              <a:ext cx="1145500" cy="548557"/>
            </a:xfrm>
            <a:prstGeom prst="rect">
              <a:avLst/>
            </a:prstGeom>
          </p:spPr>
        </p:pic>
        <p:pic>
          <p:nvPicPr>
            <p:cNvPr id="17" name="Object 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677" y="2203524"/>
              <a:ext cx="1675789" cy="658190"/>
            </a:xfrm>
            <a:prstGeom prst="rect">
              <a:avLst/>
            </a:prstGeom>
          </p:spPr>
        </p:pic>
        <p:grpSp>
          <p:nvGrpSpPr>
            <p:cNvPr id="18" name="그룹 1004"/>
            <p:cNvGrpSpPr/>
            <p:nvPr/>
          </p:nvGrpSpPr>
          <p:grpSpPr>
            <a:xfrm>
              <a:off x="9163" y="2991190"/>
              <a:ext cx="2114664" cy="620855"/>
              <a:chOff x="9163" y="2991190"/>
              <a:chExt cx="2114664" cy="620855"/>
            </a:xfrm>
          </p:grpSpPr>
          <p:pic>
            <p:nvPicPr>
              <p:cNvPr id="20" name="Object 1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163" y="2991190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19" name="Object 1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39114" y="3090789"/>
              <a:ext cx="2414724" cy="4799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0" y="794996"/>
            <a:ext cx="681957" cy="61218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3001" y="704056"/>
            <a:ext cx="3341611" cy="5714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64958" y="1833038"/>
            <a:ext cx="7089872" cy="7613285"/>
            <a:chOff x="2622104" y="1827699"/>
            <a:chExt cx="7089872" cy="76132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2104" y="1827699"/>
              <a:ext cx="7089872" cy="76132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15031" y="2577096"/>
            <a:ext cx="7025055" cy="5652470"/>
            <a:chOff x="10147198" y="2726056"/>
            <a:chExt cx="7025055" cy="56524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47198" y="2726056"/>
              <a:ext cx="7025055" cy="5652470"/>
            </a:xfrm>
            <a:prstGeom prst="rect">
              <a:avLst/>
            </a:prstGeom>
          </p:spPr>
        </p:pic>
      </p:grpSp>
      <p:grpSp>
        <p:nvGrpSpPr>
          <p:cNvPr id="13" name="그룹 1001"/>
          <p:cNvGrpSpPr/>
          <p:nvPr/>
        </p:nvGrpSpPr>
        <p:grpSpPr>
          <a:xfrm>
            <a:off x="-222137" y="1818491"/>
            <a:ext cx="2512172" cy="2116563"/>
            <a:chOff x="-199115" y="1495481"/>
            <a:chExt cx="2512172" cy="2116563"/>
          </a:xfrm>
        </p:grpSpPr>
        <p:grpSp>
          <p:nvGrpSpPr>
            <p:cNvPr id="14" name="그룹 1002"/>
            <p:cNvGrpSpPr/>
            <p:nvPr/>
          </p:nvGrpSpPr>
          <p:grpSpPr>
            <a:xfrm>
              <a:off x="-361" y="1495481"/>
              <a:ext cx="2114664" cy="620855"/>
              <a:chOff x="-361" y="1495481"/>
              <a:chExt cx="2114664" cy="620855"/>
            </a:xfrm>
          </p:grpSpPr>
          <p:pic>
            <p:nvPicPr>
              <p:cNvPr id="23" name="Object 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61" y="1495481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6" name="그룹 1003"/>
            <p:cNvGrpSpPr/>
            <p:nvPr/>
          </p:nvGrpSpPr>
          <p:grpSpPr>
            <a:xfrm>
              <a:off x="-361" y="2249237"/>
              <a:ext cx="2114664" cy="620855"/>
              <a:chOff x="-361" y="2249237"/>
              <a:chExt cx="2114664" cy="620855"/>
            </a:xfrm>
          </p:grpSpPr>
          <p:pic>
            <p:nvPicPr>
              <p:cNvPr id="22" name="Object 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61" y="2249237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17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6571" y="1577343"/>
              <a:ext cx="1145500" cy="548557"/>
            </a:xfrm>
            <a:prstGeom prst="rect">
              <a:avLst/>
            </a:prstGeom>
          </p:spPr>
        </p:pic>
        <p:pic>
          <p:nvPicPr>
            <p:cNvPr id="18" name="Object 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677" y="2203524"/>
              <a:ext cx="1675789" cy="658190"/>
            </a:xfrm>
            <a:prstGeom prst="rect">
              <a:avLst/>
            </a:prstGeom>
          </p:spPr>
        </p:pic>
        <p:grpSp>
          <p:nvGrpSpPr>
            <p:cNvPr id="19" name="그룹 1004"/>
            <p:cNvGrpSpPr/>
            <p:nvPr/>
          </p:nvGrpSpPr>
          <p:grpSpPr>
            <a:xfrm>
              <a:off x="9163" y="2991190"/>
              <a:ext cx="2114664" cy="620855"/>
              <a:chOff x="9163" y="2991190"/>
              <a:chExt cx="2114664" cy="620855"/>
            </a:xfrm>
          </p:grpSpPr>
          <p:pic>
            <p:nvPicPr>
              <p:cNvPr id="21" name="Object 1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163" y="2991190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0" name="Object 1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39114" y="3090789"/>
              <a:ext cx="2414724" cy="4799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1220" y="794996"/>
            <a:ext cx="681957" cy="6121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740" y="1259958"/>
            <a:ext cx="13944600" cy="8760342"/>
          </a:xfrm>
          <a:prstGeom prst="rect">
            <a:avLst/>
          </a:prstGeom>
        </p:spPr>
      </p:pic>
      <p:grpSp>
        <p:nvGrpSpPr>
          <p:cNvPr id="14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16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grpSp>
        <p:nvGrpSpPr>
          <p:cNvPr id="17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8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5077" y="704056"/>
            <a:ext cx="2616074" cy="571416"/>
          </a:xfrm>
          <a:prstGeom prst="rect">
            <a:avLst/>
          </a:prstGeom>
        </p:spPr>
      </p:pic>
      <p:grpSp>
        <p:nvGrpSpPr>
          <p:cNvPr id="20" name="그룹 1005"/>
          <p:cNvGrpSpPr/>
          <p:nvPr/>
        </p:nvGrpSpPr>
        <p:grpSpPr>
          <a:xfrm>
            <a:off x="-192928" y="1815860"/>
            <a:ext cx="2512172" cy="2116563"/>
            <a:chOff x="-187921" y="4084576"/>
            <a:chExt cx="2512172" cy="2116563"/>
          </a:xfrm>
        </p:grpSpPr>
        <p:grpSp>
          <p:nvGrpSpPr>
            <p:cNvPr id="21" name="그룹 1006"/>
            <p:cNvGrpSpPr/>
            <p:nvPr/>
          </p:nvGrpSpPr>
          <p:grpSpPr>
            <a:xfrm>
              <a:off x="10833" y="4084576"/>
              <a:ext cx="2114664" cy="620855"/>
              <a:chOff x="10833" y="4084576"/>
              <a:chExt cx="2114664" cy="620855"/>
            </a:xfrm>
          </p:grpSpPr>
          <p:pic>
            <p:nvPicPr>
              <p:cNvPr id="29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33" y="40845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22" name="그룹 1007"/>
            <p:cNvGrpSpPr/>
            <p:nvPr/>
          </p:nvGrpSpPr>
          <p:grpSpPr>
            <a:xfrm>
              <a:off x="10833" y="4838332"/>
              <a:ext cx="2114664" cy="620855"/>
              <a:chOff x="10833" y="4838332"/>
              <a:chExt cx="2114664" cy="620855"/>
            </a:xfrm>
          </p:grpSpPr>
          <p:pic>
            <p:nvPicPr>
              <p:cNvPr id="28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833" y="48383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7765" y="4166438"/>
              <a:ext cx="1145500" cy="54855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871" y="4792618"/>
              <a:ext cx="1675789" cy="658190"/>
            </a:xfrm>
            <a:prstGeom prst="rect">
              <a:avLst/>
            </a:prstGeom>
          </p:spPr>
        </p:pic>
        <p:grpSp>
          <p:nvGrpSpPr>
            <p:cNvPr id="25" name="그룹 1008"/>
            <p:cNvGrpSpPr/>
            <p:nvPr/>
          </p:nvGrpSpPr>
          <p:grpSpPr>
            <a:xfrm>
              <a:off x="20357" y="5580284"/>
              <a:ext cx="2114664" cy="620855"/>
              <a:chOff x="20357" y="5580284"/>
              <a:chExt cx="2114664" cy="620855"/>
            </a:xfrm>
          </p:grpSpPr>
          <p:pic>
            <p:nvPicPr>
              <p:cNvPr id="27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0357" y="5580284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6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27920" y="5679883"/>
              <a:ext cx="2414724" cy="479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966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001" y="704056"/>
            <a:ext cx="3129711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220" y="794996"/>
            <a:ext cx="681957" cy="61218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752244" y="1294175"/>
            <a:ext cx="14985794" cy="8680789"/>
            <a:chOff x="1981200" y="1275471"/>
            <a:chExt cx="14985794" cy="86807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981200" y="1275471"/>
              <a:ext cx="14985794" cy="8111061"/>
              <a:chOff x="1945550" y="1394753"/>
              <a:chExt cx="14985794" cy="811106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45550" y="1394753"/>
                <a:ext cx="14985794" cy="811106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036650" y="2143209"/>
              <a:ext cx="605319" cy="388626"/>
              <a:chOff x="8253356" y="2283150"/>
              <a:chExt cx="605319" cy="38862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253356" y="2283150"/>
                <a:ext cx="605319" cy="38862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93478" y="1658482"/>
              <a:ext cx="728972" cy="550081"/>
            </a:xfrm>
            <a:prstGeom prst="rect">
              <a:avLst/>
            </a:prstGeom>
          </p:spPr>
        </p:pic>
        <p:sp>
          <p:nvSpPr>
            <p:cNvPr id="4" name="왼쪽/오른쪽 화살표 3"/>
            <p:cNvSpPr/>
            <p:nvPr/>
          </p:nvSpPr>
          <p:spPr>
            <a:xfrm>
              <a:off x="3694036" y="9386532"/>
              <a:ext cx="5029200" cy="569728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왼쪽/오른쪽 화살표 17"/>
            <p:cNvSpPr/>
            <p:nvPr/>
          </p:nvSpPr>
          <p:spPr>
            <a:xfrm>
              <a:off x="8828586" y="9386532"/>
              <a:ext cx="7971064" cy="56972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151450" y="9453585"/>
              <a:ext cx="2438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DX선진시대" panose="02020600000000000000" pitchFamily="18" charset="-127"/>
                  <a:ea typeface="DX선진시대" panose="02020600000000000000" pitchFamily="18" charset="-127"/>
                </a:rPr>
                <a:t>To Do</a:t>
              </a:r>
              <a:endParaRPr lang="ko-KR" altLang="en-US" sz="2400" dirty="0">
                <a:solidFill>
                  <a:schemeClr val="bg1"/>
                </a:solidFill>
                <a:latin typeface="DX선진시대" panose="02020600000000000000" pitchFamily="18" charset="-127"/>
                <a:ea typeface="DX선진시대" panose="0202060000000000000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74450" y="9453585"/>
              <a:ext cx="2438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DX선진시대" panose="02020600000000000000" pitchFamily="18" charset="-127"/>
                  <a:ea typeface="DX선진시대" panose="02020600000000000000" pitchFamily="18" charset="-127"/>
                </a:rPr>
                <a:t>Done</a:t>
              </a:r>
              <a:endParaRPr lang="ko-KR" altLang="en-US" sz="2400" dirty="0">
                <a:solidFill>
                  <a:schemeClr val="bg1"/>
                </a:solidFill>
                <a:latin typeface="DX선진시대" panose="02020600000000000000" pitchFamily="18" charset="-127"/>
                <a:ea typeface="DX선진시대" panose="02020600000000000000" pitchFamily="18" charset="-127"/>
              </a:endParaRPr>
            </a:p>
          </p:txBody>
        </p:sp>
      </p:grpSp>
      <p:grpSp>
        <p:nvGrpSpPr>
          <p:cNvPr id="30" name="그룹 1009"/>
          <p:cNvGrpSpPr/>
          <p:nvPr/>
        </p:nvGrpSpPr>
        <p:grpSpPr>
          <a:xfrm>
            <a:off x="-226172" y="1667276"/>
            <a:ext cx="2512172" cy="2116563"/>
            <a:chOff x="-198754" y="6829439"/>
            <a:chExt cx="2512172" cy="2116563"/>
          </a:xfrm>
        </p:grpSpPr>
        <p:grpSp>
          <p:nvGrpSpPr>
            <p:cNvPr id="31" name="그룹 1010"/>
            <p:cNvGrpSpPr/>
            <p:nvPr/>
          </p:nvGrpSpPr>
          <p:grpSpPr>
            <a:xfrm>
              <a:off x="0" y="6829439"/>
              <a:ext cx="2114664" cy="620855"/>
              <a:chOff x="0" y="6829439"/>
              <a:chExt cx="2114664" cy="620855"/>
            </a:xfrm>
          </p:grpSpPr>
          <p:pic>
            <p:nvPicPr>
              <p:cNvPr id="39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6829439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32" name="그룹 1011"/>
            <p:cNvGrpSpPr/>
            <p:nvPr/>
          </p:nvGrpSpPr>
          <p:grpSpPr>
            <a:xfrm>
              <a:off x="0" y="7583195"/>
              <a:ext cx="2114664" cy="620855"/>
              <a:chOff x="0" y="7583195"/>
              <a:chExt cx="2114664" cy="620855"/>
            </a:xfrm>
          </p:grpSpPr>
          <p:pic>
            <p:nvPicPr>
              <p:cNvPr id="38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758319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33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6932" y="6911301"/>
              <a:ext cx="1145500" cy="548557"/>
            </a:xfrm>
            <a:prstGeom prst="rect">
              <a:avLst/>
            </a:prstGeom>
          </p:spPr>
        </p:pic>
        <p:pic>
          <p:nvPicPr>
            <p:cNvPr id="34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038" y="7537482"/>
              <a:ext cx="1675789" cy="658190"/>
            </a:xfrm>
            <a:prstGeom prst="rect">
              <a:avLst/>
            </a:prstGeom>
          </p:spPr>
        </p:pic>
        <p:grpSp>
          <p:nvGrpSpPr>
            <p:cNvPr id="35" name="그룹 1012"/>
            <p:cNvGrpSpPr/>
            <p:nvPr/>
          </p:nvGrpSpPr>
          <p:grpSpPr>
            <a:xfrm>
              <a:off x="9524" y="8325147"/>
              <a:ext cx="2114664" cy="620855"/>
              <a:chOff x="9524" y="8325147"/>
              <a:chExt cx="2114664" cy="620855"/>
            </a:xfrm>
          </p:grpSpPr>
          <p:pic>
            <p:nvPicPr>
              <p:cNvPr id="37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24" y="8325147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36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238753" y="8424747"/>
              <a:ext cx="2414724" cy="4799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5066" y="832640"/>
            <a:ext cx="13328695" cy="8660186"/>
            <a:chOff x="2455066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5066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43926" y="4274954"/>
            <a:ext cx="3832132" cy="12123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17580" y="3499741"/>
            <a:ext cx="2420415" cy="10921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6983" y="3975087"/>
            <a:ext cx="3459245" cy="31070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001" y="704056"/>
            <a:ext cx="2614168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220" y="794997"/>
            <a:ext cx="682977" cy="61218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052664" y="2891051"/>
            <a:ext cx="2454110" cy="3010305"/>
            <a:chOff x="2100840" y="2392107"/>
            <a:chExt cx="2454110" cy="301030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0840" y="2392107"/>
              <a:ext cx="2454110" cy="301030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015323" y="3365327"/>
            <a:ext cx="2092644" cy="2536029"/>
            <a:chOff x="5063499" y="2866383"/>
            <a:chExt cx="2092644" cy="25360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63499" y="2866383"/>
              <a:ext cx="2092644" cy="25360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870609" y="3259833"/>
            <a:ext cx="2081101" cy="2641524"/>
            <a:chOff x="7918785" y="2760889"/>
            <a:chExt cx="2081101" cy="264152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18785" y="2760889"/>
              <a:ext cx="2081101" cy="264152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651258" y="3460265"/>
            <a:ext cx="2523368" cy="2643746"/>
            <a:chOff x="13699434" y="2961321"/>
            <a:chExt cx="2523368" cy="264374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99434" y="2961321"/>
              <a:ext cx="2523368" cy="264374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500786" y="2561829"/>
            <a:ext cx="2684856" cy="3475516"/>
            <a:chOff x="10548962" y="2062885"/>
            <a:chExt cx="2684856" cy="347551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48962" y="2062885"/>
              <a:ext cx="2684856" cy="3475516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2022184" y="6179289"/>
            <a:ext cx="14375903" cy="2319854"/>
            <a:chOff x="2206126" y="6531964"/>
            <a:chExt cx="14375903" cy="231985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317005" y="6531964"/>
              <a:ext cx="1098152" cy="1098152"/>
              <a:chOff x="15184573" y="5616789"/>
              <a:chExt cx="1098152" cy="109815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184573" y="5616789"/>
                <a:ext cx="1098152" cy="1098152"/>
              </a:xfrm>
              <a:prstGeom prst="rect">
                <a:avLst/>
              </a:prstGeom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2206126" y="6532483"/>
              <a:ext cx="14375903" cy="2319335"/>
              <a:chOff x="2096762" y="5579067"/>
              <a:chExt cx="14375903" cy="2319335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3652548" y="5818430"/>
                <a:ext cx="2458189" cy="2079972"/>
                <a:chOff x="13652548" y="5818430"/>
                <a:chExt cx="2458189" cy="2079972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3652548" y="5818430"/>
                  <a:ext cx="2458189" cy="2079972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242677" y="5598504"/>
                <a:ext cx="1229988" cy="1097115"/>
              </a:xfrm>
              <a:prstGeom prst="rect">
                <a:avLst/>
              </a:prstGeom>
            </p:spPr>
          </p:pic>
          <p:grpSp>
            <p:nvGrpSpPr>
              <p:cNvPr id="2" name="그룹 1"/>
              <p:cNvGrpSpPr/>
              <p:nvPr/>
            </p:nvGrpSpPr>
            <p:grpSpPr>
              <a:xfrm>
                <a:off x="2096762" y="5579067"/>
                <a:ext cx="13110879" cy="2319334"/>
                <a:chOff x="2096762" y="5579067"/>
                <a:chExt cx="13110879" cy="2319334"/>
              </a:xfrm>
            </p:grpSpPr>
            <p:grpSp>
              <p:nvGrpSpPr>
                <p:cNvPr id="1003" name="그룹 1003"/>
                <p:cNvGrpSpPr/>
                <p:nvPr/>
              </p:nvGrpSpPr>
              <p:grpSpPr>
                <a:xfrm>
                  <a:off x="2096762" y="5806708"/>
                  <a:ext cx="2458189" cy="2091693"/>
                  <a:chOff x="2096762" y="5806708"/>
                  <a:chExt cx="2458189" cy="2091693"/>
                </a:xfrm>
              </p:grpSpPr>
              <p:pic>
                <p:nvPicPr>
                  <p:cNvPr id="12" name="Object 11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>
                    <a:off x="2096762" y="5806708"/>
                    <a:ext cx="2458189" cy="209169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2351012" y="6025348"/>
                  <a:ext cx="1338840" cy="685697"/>
                </a:xfrm>
                <a:prstGeom prst="rect">
                  <a:avLst/>
                </a:prstGeom>
              </p:spPr>
            </p:pic>
            <p:grpSp>
              <p:nvGrpSpPr>
                <p:cNvPr id="1004" name="그룹 1004"/>
                <p:cNvGrpSpPr/>
                <p:nvPr/>
              </p:nvGrpSpPr>
              <p:grpSpPr>
                <a:xfrm>
                  <a:off x="3628787" y="5605067"/>
                  <a:ext cx="1098152" cy="1098152"/>
                  <a:chOff x="3628787" y="5605067"/>
                  <a:chExt cx="1098152" cy="1098152"/>
                </a:xfrm>
              </p:grpSpPr>
              <p:pic>
                <p:nvPicPr>
                  <p:cNvPr id="16" name="Object 15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3628787" y="5605067"/>
                    <a:ext cx="1098152" cy="10981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5" name="그룹 1005"/>
                <p:cNvGrpSpPr/>
                <p:nvPr/>
              </p:nvGrpSpPr>
              <p:grpSpPr>
                <a:xfrm>
                  <a:off x="4880727" y="5806708"/>
                  <a:ext cx="2458189" cy="2091693"/>
                  <a:chOff x="4880727" y="5806708"/>
                  <a:chExt cx="2458189" cy="2091693"/>
                </a:xfrm>
              </p:grpSpPr>
              <p:pic>
                <p:nvPicPr>
                  <p:cNvPr id="19" name="Object 18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4880727" y="5806708"/>
                    <a:ext cx="2458189" cy="20916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6" name="그룹 1006"/>
                <p:cNvGrpSpPr/>
                <p:nvPr/>
              </p:nvGrpSpPr>
              <p:grpSpPr>
                <a:xfrm>
                  <a:off x="6549273" y="5605067"/>
                  <a:ext cx="1098152" cy="1098152"/>
                  <a:chOff x="6549273" y="5605067"/>
                  <a:chExt cx="1098152" cy="1098152"/>
                </a:xfrm>
              </p:grpSpPr>
              <p:pic>
                <p:nvPicPr>
                  <p:cNvPr id="22" name="Object 21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6549273" y="5605067"/>
                    <a:ext cx="1098152" cy="10981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7" name="그룹 1007"/>
                <p:cNvGrpSpPr/>
                <p:nvPr/>
              </p:nvGrpSpPr>
              <p:grpSpPr>
                <a:xfrm>
                  <a:off x="7918785" y="5806708"/>
                  <a:ext cx="2458189" cy="2091693"/>
                  <a:chOff x="7918785" y="5806708"/>
                  <a:chExt cx="2458189" cy="2091693"/>
                </a:xfrm>
              </p:grpSpPr>
              <p:pic>
                <p:nvPicPr>
                  <p:cNvPr id="25" name="Object 24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7918785" y="5806708"/>
                    <a:ext cx="2458189" cy="20916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8" name="그룹 1008"/>
                <p:cNvGrpSpPr/>
                <p:nvPr/>
              </p:nvGrpSpPr>
              <p:grpSpPr>
                <a:xfrm>
                  <a:off x="9450810" y="5605067"/>
                  <a:ext cx="1098152" cy="1098152"/>
                  <a:chOff x="9450810" y="5605067"/>
                  <a:chExt cx="1098152" cy="1098152"/>
                </a:xfrm>
              </p:grpSpPr>
              <p:pic>
                <p:nvPicPr>
                  <p:cNvPr id="28" name="Object 27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9450810" y="5605067"/>
                    <a:ext cx="1098152" cy="10981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0848640" y="5806708"/>
                  <a:ext cx="2458189" cy="2091693"/>
                  <a:chOff x="10848640" y="5806708"/>
                  <a:chExt cx="2458189" cy="2091693"/>
                </a:xfrm>
              </p:grpSpPr>
              <p:pic>
                <p:nvPicPr>
                  <p:cNvPr id="31" name="Object 30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10848640" y="5806708"/>
                    <a:ext cx="2458189" cy="20916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12380665" y="5605067"/>
                  <a:ext cx="1098152" cy="1098152"/>
                  <a:chOff x="12380665" y="5605067"/>
                  <a:chExt cx="1098152" cy="1098152"/>
                </a:xfrm>
              </p:grpSpPr>
              <p:pic>
                <p:nvPicPr>
                  <p:cNvPr id="34" name="Object 33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12380665" y="5605067"/>
                    <a:ext cx="1098152" cy="109815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9558807" y="5615834"/>
                  <a:ext cx="1171475" cy="1105311"/>
                </a:xfrm>
                <a:prstGeom prst="rect">
                  <a:avLst/>
                </a:prstGeom>
              </p:spPr>
            </p:pic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2488663" y="5592391"/>
                  <a:ext cx="1171475" cy="1105311"/>
                </a:xfrm>
                <a:prstGeom prst="rect">
                  <a:avLst/>
                </a:prstGeom>
              </p:spPr>
            </p:pic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3683961" y="5584195"/>
                  <a:ext cx="1229988" cy="1097115"/>
                </a:xfrm>
                <a:prstGeom prst="rect">
                  <a:avLst/>
                </a:prstGeom>
              </p:spPr>
            </p:pic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6607378" y="5579067"/>
                  <a:ext cx="1229988" cy="1097115"/>
                </a:xfrm>
                <a:prstGeom prst="rect">
                  <a:avLst/>
                </a:prstGeom>
              </p:spPr>
            </p:pic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5146876" y="6025348"/>
                  <a:ext cx="1323603" cy="685697"/>
                </a:xfrm>
                <a:prstGeom prst="rect">
                  <a:avLst/>
                </a:prstGeom>
              </p:spPr>
            </p:pic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8096924" y="6015824"/>
                  <a:ext cx="1323603" cy="685697"/>
                </a:xfrm>
                <a:prstGeom prst="rect">
                  <a:avLst/>
                </a:prstGeom>
              </p:spPr>
            </p:pic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1028673" y="5987780"/>
                  <a:ext cx="1335031" cy="685697"/>
                </a:xfrm>
                <a:prstGeom prst="rect">
                  <a:avLst/>
                </a:prstGeom>
              </p:spPr>
            </p:pic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3886324" y="6015824"/>
                  <a:ext cx="1321317" cy="685697"/>
                </a:xfrm>
                <a:prstGeom prst="rect">
                  <a:avLst/>
                </a:prstGeom>
              </p:spPr>
            </p:pic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2317157" y="6806842"/>
                  <a:ext cx="2080253" cy="548558"/>
                </a:xfrm>
                <a:prstGeom prst="rect">
                  <a:avLst/>
                </a:prstGeom>
              </p:spPr>
            </p:pic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5088115" y="6806842"/>
                  <a:ext cx="2118952" cy="548557"/>
                </a:xfrm>
                <a:prstGeom prst="rect">
                  <a:avLst/>
                </a:prstGeom>
              </p:spPr>
            </p:pic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8081674" y="6806842"/>
                  <a:ext cx="2118952" cy="548557"/>
                </a:xfrm>
                <a:prstGeom prst="rect">
                  <a:avLst/>
                </a:prstGeom>
              </p:spPr>
            </p:pic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11030577" y="6804644"/>
                  <a:ext cx="2118952" cy="548557"/>
                </a:xfrm>
                <a:prstGeom prst="rect">
                  <a:avLst/>
                </a:prstGeom>
              </p:spPr>
            </p:pic>
          </p:grpSp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3843034" y="6806842"/>
                <a:ext cx="2118952" cy="54855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15600" y="2095500"/>
            <a:ext cx="2410812" cy="1407850"/>
            <a:chOff x="10277687" y="1639791"/>
            <a:chExt cx="2410812" cy="14078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7687" y="1639791"/>
              <a:ext cx="2410812" cy="14078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3337" y="4516546"/>
            <a:ext cx="7821184" cy="18772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94683" y="5870984"/>
            <a:ext cx="6372173" cy="493714"/>
            <a:chOff x="5956770" y="5415275"/>
            <a:chExt cx="6372173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56770" y="5415275"/>
              <a:ext cx="6372173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66857" y="5392419"/>
            <a:ext cx="719110" cy="798125"/>
            <a:chOff x="12328944" y="4936710"/>
            <a:chExt cx="719110" cy="7981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8944" y="4936710"/>
              <a:ext cx="719110" cy="7981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10544" y="3039368"/>
            <a:ext cx="1940452" cy="1306835"/>
            <a:chOff x="8172631" y="2583659"/>
            <a:chExt cx="1940452" cy="13068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72631" y="2583659"/>
              <a:ext cx="1940452" cy="130683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4018" y="2768949"/>
            <a:ext cx="1486185" cy="3657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97259" y="4115123"/>
            <a:ext cx="4491137" cy="12123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17580" y="3499741"/>
            <a:ext cx="2420415" cy="10921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91788" y="3975087"/>
            <a:ext cx="3156992" cy="31070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5427" y="4060836"/>
            <a:ext cx="5961883" cy="18772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56770" y="5415275"/>
            <a:ext cx="6372173" cy="493714"/>
            <a:chOff x="5956770" y="5415275"/>
            <a:chExt cx="6372173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6770" y="5415275"/>
              <a:ext cx="6372173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28944" y="4936710"/>
            <a:ext cx="719110" cy="798125"/>
            <a:chOff x="12328944" y="4936710"/>
            <a:chExt cx="719110" cy="7981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28944" y="4936710"/>
              <a:ext cx="719110" cy="7981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85843" y="6743700"/>
            <a:ext cx="9105779" cy="18620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77000" y="2175431"/>
            <a:ext cx="7467775" cy="3974783"/>
            <a:chOff x="5978088" y="2081993"/>
            <a:chExt cx="7467775" cy="39747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78088" y="2081993"/>
              <a:ext cx="7467775" cy="39747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43445" y="7214088"/>
            <a:ext cx="642398" cy="581466"/>
            <a:chOff x="4843445" y="7214088"/>
            <a:chExt cx="642398" cy="5814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43445" y="7214088"/>
              <a:ext cx="642398" cy="5814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98772" y="7247704"/>
            <a:ext cx="642398" cy="581466"/>
            <a:chOff x="14698772" y="7247704"/>
            <a:chExt cx="642398" cy="5814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98772" y="7247704"/>
              <a:ext cx="642398" cy="5814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D907E8-1844-4A5C-8E4E-054C8147CB29}"/>
              </a:ext>
            </a:extLst>
          </p:cNvPr>
          <p:cNvGrpSpPr/>
          <p:nvPr/>
        </p:nvGrpSpPr>
        <p:grpSpPr>
          <a:xfrm>
            <a:off x="3611580" y="2012202"/>
            <a:ext cx="12695220" cy="4731498"/>
            <a:chOff x="3611580" y="2012202"/>
            <a:chExt cx="12695220" cy="473149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B640FE7-056C-4D4D-95A1-85258C664ECB}"/>
                </a:ext>
              </a:extLst>
            </p:cNvPr>
            <p:cNvSpPr/>
            <p:nvPr/>
          </p:nvSpPr>
          <p:spPr>
            <a:xfrm>
              <a:off x="3611580" y="2012202"/>
              <a:ext cx="12695220" cy="4731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1004">
              <a:extLst>
                <a:ext uri="{FF2B5EF4-FFF2-40B4-BE49-F238E27FC236}">
                  <a16:creationId xmlns:a16="http://schemas.microsoft.com/office/drawing/2014/main" id="{1C175557-47B9-4744-9CC1-14B0DB9C4BEA}"/>
                </a:ext>
              </a:extLst>
            </p:cNvPr>
            <p:cNvGrpSpPr/>
            <p:nvPr/>
          </p:nvGrpSpPr>
          <p:grpSpPr>
            <a:xfrm>
              <a:off x="3817307" y="2211411"/>
              <a:ext cx="6603536" cy="4447278"/>
              <a:chOff x="13431444" y="5250594"/>
              <a:chExt cx="2286810" cy="1540096"/>
            </a:xfrm>
            <a:noFill/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D07B6E86-1023-4D55-BB34-75B62C96F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431444" y="5250594"/>
                <a:ext cx="2286810" cy="1540096"/>
              </a:xfrm>
              <a:prstGeom prst="rect">
                <a:avLst/>
              </a:prstGeom>
              <a:grpFill/>
            </p:spPr>
          </p:pic>
        </p:grpSp>
        <p:grpSp>
          <p:nvGrpSpPr>
            <p:cNvPr id="34" name="그룹 1005">
              <a:extLst>
                <a:ext uri="{FF2B5EF4-FFF2-40B4-BE49-F238E27FC236}">
                  <a16:creationId xmlns:a16="http://schemas.microsoft.com/office/drawing/2014/main" id="{FF6E8923-84C4-4BB7-9F41-217B869F2E73}"/>
                </a:ext>
              </a:extLst>
            </p:cNvPr>
            <p:cNvGrpSpPr/>
            <p:nvPr/>
          </p:nvGrpSpPr>
          <p:grpSpPr>
            <a:xfrm>
              <a:off x="9936461" y="2175431"/>
              <a:ext cx="6323695" cy="3158589"/>
              <a:chOff x="15550512" y="5238134"/>
              <a:chExt cx="2189901" cy="1093822"/>
            </a:xfrm>
            <a:noFill/>
          </p:grpSpPr>
          <p:pic>
            <p:nvPicPr>
              <p:cNvPr id="35" name="Object 18">
                <a:extLst>
                  <a:ext uri="{FF2B5EF4-FFF2-40B4-BE49-F238E27FC236}">
                    <a16:creationId xmlns:a16="http://schemas.microsoft.com/office/drawing/2014/main" id="{C3BD97D5-9043-4F99-907A-121F4C01F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550512" y="5238134"/>
                <a:ext cx="2189901" cy="1093822"/>
              </a:xfrm>
              <a:prstGeom prst="rect">
                <a:avLst/>
              </a:prstGeom>
              <a:grpFill/>
            </p:spPr>
          </p:pic>
        </p:grpSp>
        <p:pic>
          <p:nvPicPr>
            <p:cNvPr id="37" name="Object 20">
              <a:extLst>
                <a:ext uri="{FF2B5EF4-FFF2-40B4-BE49-F238E27FC236}">
                  <a16:creationId xmlns:a16="http://schemas.microsoft.com/office/drawing/2014/main" id="{36624941-26B2-4682-A4FC-E82FB2E90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17375" y="3643028"/>
              <a:ext cx="4291601" cy="105603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17244" y="2235497"/>
            <a:ext cx="7177084" cy="7454812"/>
            <a:chOff x="2417244" y="2235497"/>
            <a:chExt cx="7177084" cy="74548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04774" y="-1029378"/>
              <a:ext cx="14361905" cy="1491428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17244" y="2235497"/>
              <a:ext cx="7177084" cy="74548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77763" y="2267995"/>
            <a:ext cx="6587068" cy="4587162"/>
            <a:chOff x="10577763" y="2267995"/>
            <a:chExt cx="6587068" cy="45871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77763" y="2267995"/>
              <a:ext cx="6587068" cy="458716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56923" y="3620022"/>
            <a:ext cx="5290239" cy="15974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27528" y="2193194"/>
            <a:ext cx="2727700" cy="9439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77763" y="7035431"/>
            <a:ext cx="642398" cy="581466"/>
            <a:chOff x="10577763" y="7035431"/>
            <a:chExt cx="642398" cy="5814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77763" y="7035431"/>
              <a:ext cx="642398" cy="5814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47804" y="8873499"/>
            <a:ext cx="642398" cy="581466"/>
            <a:chOff x="16947804" y="8873499"/>
            <a:chExt cx="642398" cy="5814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47804" y="8873499"/>
              <a:ext cx="642398" cy="58146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16300" y="7426501"/>
            <a:ext cx="7303136" cy="14171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  <p:sp>
        <p:nvSpPr>
          <p:cNvPr id="2" name="직사각형 1"/>
          <p:cNvSpPr/>
          <p:nvPr/>
        </p:nvSpPr>
        <p:spPr>
          <a:xfrm>
            <a:off x="2393800" y="6896100"/>
            <a:ext cx="4114800" cy="5713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175978" y="7581900"/>
            <a:ext cx="4114800" cy="12267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02299" y="-1045941"/>
            <a:ext cx="11971429" cy="14180952"/>
            <a:chOff x="7902299" y="-1045941"/>
            <a:chExt cx="11971429" cy="1418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2299" y="-1045941"/>
              <a:ext cx="11971429" cy="1418095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70570" y="2321041"/>
              <a:ext cx="5981900" cy="70896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1213" y="2213831"/>
            <a:ext cx="6587068" cy="4587162"/>
            <a:chOff x="3281213" y="2213831"/>
            <a:chExt cx="6587068" cy="45871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81213" y="2213831"/>
              <a:ext cx="6587068" cy="4587162"/>
              <a:chOff x="3281213" y="2213831"/>
              <a:chExt cx="6587068" cy="458716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281213" y="2213831"/>
                <a:ext cx="6587068" cy="458716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1854" y="3192861"/>
              <a:ext cx="4176935" cy="110473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77717" y="2248077"/>
              <a:ext cx="2814555" cy="82283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37222" y="3879483"/>
              <a:ext cx="4597366" cy="153367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174412" y="4008362"/>
              <a:ext cx="423486" cy="423486"/>
              <a:chOff x="4174412" y="4008362"/>
              <a:chExt cx="423486" cy="42348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174412" y="4008362"/>
                <a:ext cx="423486" cy="42348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174412" y="4650518"/>
              <a:ext cx="423486" cy="423486"/>
              <a:chOff x="4174412" y="4650518"/>
              <a:chExt cx="423486" cy="42348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174412" y="4650518"/>
                <a:ext cx="423486" cy="42348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59823" y="6883956"/>
            <a:ext cx="642398" cy="581466"/>
            <a:chOff x="3159823" y="6883956"/>
            <a:chExt cx="642398" cy="5814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59823" y="6883956"/>
              <a:ext cx="642398" cy="5814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82246" y="8245230"/>
            <a:ext cx="642398" cy="581466"/>
            <a:chOff x="9582246" y="8245230"/>
            <a:chExt cx="642398" cy="5814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82246" y="8245230"/>
              <a:ext cx="642398" cy="58146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33651" y="7430466"/>
            <a:ext cx="6582688" cy="8228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  <p:sp>
        <p:nvSpPr>
          <p:cNvPr id="45" name="직사각형 44"/>
          <p:cNvSpPr/>
          <p:nvPr/>
        </p:nvSpPr>
        <p:spPr>
          <a:xfrm>
            <a:off x="11462264" y="6972300"/>
            <a:ext cx="5758935" cy="12729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11061" y="2474307"/>
            <a:ext cx="6149934" cy="4587162"/>
            <a:chOff x="11411061" y="2474307"/>
            <a:chExt cx="6149934" cy="45871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11061" y="2474307"/>
              <a:ext cx="6149934" cy="45871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23037" y="2405737"/>
            <a:ext cx="2817299" cy="9435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63938" y="8552404"/>
            <a:ext cx="642398" cy="581466"/>
            <a:chOff x="17063938" y="8552404"/>
            <a:chExt cx="642398" cy="5814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63938" y="8552404"/>
              <a:ext cx="642398" cy="5814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96532" y="7563364"/>
            <a:ext cx="7118457" cy="14171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11063" y="3642875"/>
            <a:ext cx="6059748" cy="21840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34285" y="1592976"/>
            <a:ext cx="8730816" cy="7507280"/>
            <a:chOff x="2034285" y="1592976"/>
            <a:chExt cx="8730816" cy="75072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214641" y="-2046426"/>
              <a:ext cx="17466667" cy="1501904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34285" y="1592976"/>
              <a:ext cx="8730816" cy="75072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11061" y="7027856"/>
            <a:ext cx="642398" cy="581466"/>
            <a:chOff x="11411061" y="7027856"/>
            <a:chExt cx="642398" cy="5814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11061" y="7027856"/>
              <a:ext cx="642398" cy="581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  <p:sp>
        <p:nvSpPr>
          <p:cNvPr id="36" name="직사각형 35"/>
          <p:cNvSpPr/>
          <p:nvPr/>
        </p:nvSpPr>
        <p:spPr>
          <a:xfrm>
            <a:off x="2160373" y="1694657"/>
            <a:ext cx="4850027" cy="11628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08666" y="3408636"/>
            <a:ext cx="2888223" cy="2403925"/>
            <a:chOff x="2908666" y="3408636"/>
            <a:chExt cx="2888223" cy="24039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08666" y="3408636"/>
              <a:ext cx="2888223" cy="2403925"/>
              <a:chOff x="2908666" y="3408636"/>
              <a:chExt cx="2888223" cy="240392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08666" y="3408636"/>
                <a:ext cx="2888223" cy="240392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3070" y="4464768"/>
              <a:ext cx="2675767" cy="9545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24593" y="6096140"/>
            <a:ext cx="2888223" cy="2403925"/>
            <a:chOff x="6924593" y="6096140"/>
            <a:chExt cx="2888223" cy="2403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24593" y="6096140"/>
              <a:ext cx="2888223" cy="24039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7662" y="6874912"/>
            <a:ext cx="2813792" cy="1397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81818" y="6096140"/>
            <a:ext cx="2888223" cy="2403925"/>
            <a:chOff x="14581818" y="6096140"/>
            <a:chExt cx="2888223" cy="240392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581818" y="6096140"/>
              <a:ext cx="2888223" cy="2403925"/>
              <a:chOff x="14581818" y="6096140"/>
              <a:chExt cx="2888223" cy="240392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581818" y="6096140"/>
                <a:ext cx="2888223" cy="240392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69675" y="7152272"/>
              <a:ext cx="2920838" cy="9545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42622" y="3501255"/>
            <a:ext cx="2888223" cy="2403925"/>
            <a:chOff x="10842622" y="3501255"/>
            <a:chExt cx="2888223" cy="24039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42622" y="3501255"/>
              <a:ext cx="2888223" cy="240392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30486" y="4557387"/>
            <a:ext cx="2390393" cy="9545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94630" y="1861617"/>
            <a:ext cx="1684071" cy="164801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17291" y="4575969"/>
            <a:ext cx="1599959" cy="164801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38396" y="1954236"/>
            <a:ext cx="1581674" cy="164801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367746" y="4697436"/>
            <a:ext cx="1579845" cy="16480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425717" y="6213787"/>
            <a:ext cx="1820507" cy="888408"/>
            <a:chOff x="3425717" y="6213787"/>
            <a:chExt cx="1820507" cy="8884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3425717" y="6213787"/>
              <a:ext cx="1820507" cy="8884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67653" y="2227580"/>
            <a:ext cx="6171429" cy="5455462"/>
            <a:chOff x="3367653" y="2227580"/>
            <a:chExt cx="6171429" cy="54554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67653" y="2227580"/>
              <a:ext cx="6171429" cy="54554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133953" y="2227580"/>
            <a:ext cx="7085936" cy="5664629"/>
            <a:chOff x="10133953" y="2227580"/>
            <a:chExt cx="7085936" cy="56646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33953" y="2227580"/>
              <a:ext cx="7085936" cy="566462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84798" y="8036138"/>
            <a:ext cx="7242216" cy="13965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894</Words>
  <Application>Microsoft Office PowerPoint</Application>
  <PresentationFormat>사용자 지정</PresentationFormat>
  <Paragraphs>96</Paragraphs>
  <Slides>30</Slides>
  <Notes>30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맑은 고딕</vt:lpstr>
      <vt:lpstr>?? ??</vt:lpstr>
      <vt:lpstr>Arial</vt:lpstr>
      <vt:lpstr>DX선진시대</vt:lpstr>
      <vt:lpstr>Calibri</vt:lpstr>
      <vt:lpstr>나눔스퀘어라운드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65</cp:revision>
  <dcterms:created xsi:type="dcterms:W3CDTF">2021-04-21T23:08:49Z</dcterms:created>
  <dcterms:modified xsi:type="dcterms:W3CDTF">2021-04-23T03:02:51Z</dcterms:modified>
</cp:coreProperties>
</file>